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7.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3" r:id="rId2"/>
    <p:sldMasterId id="2147483700" r:id="rId3"/>
    <p:sldMasterId id="2147483729" r:id="rId4"/>
    <p:sldMasterId id="2147483735" r:id="rId5"/>
    <p:sldMasterId id="2147483765" r:id="rId6"/>
    <p:sldMasterId id="2147483771" r:id="rId7"/>
    <p:sldMasterId id="2147483794" r:id="rId8"/>
  </p:sldMasterIdLst>
  <p:notesMasterIdLst>
    <p:notesMasterId r:id="rId20"/>
  </p:notesMasterIdLst>
  <p:handoutMasterIdLst>
    <p:handoutMasterId r:id="rId21"/>
  </p:handoutMasterIdLst>
  <p:sldIdLst>
    <p:sldId id="261" r:id="rId9"/>
    <p:sldId id="1320" r:id="rId10"/>
    <p:sldId id="1193" r:id="rId11"/>
    <p:sldId id="1307" r:id="rId12"/>
    <p:sldId id="1308" r:id="rId13"/>
    <p:sldId id="1309" r:id="rId14"/>
    <p:sldId id="1324" r:id="rId15"/>
    <p:sldId id="302" r:id="rId16"/>
    <p:sldId id="1325" r:id="rId17"/>
    <p:sldId id="1328" r:id="rId18"/>
    <p:sldId id="1327" r:id="rId19"/>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EFB3248C-D431-447C-9FE6-5AE9262E60DE}">
          <p14:sldIdLst>
            <p14:sldId id="261"/>
            <p14:sldId id="1320"/>
            <p14:sldId id="1193"/>
            <p14:sldId id="1307"/>
            <p14:sldId id="1308"/>
            <p14:sldId id="1309"/>
            <p14:sldId id="1324"/>
            <p14:sldId id="302"/>
            <p14:sldId id="1325"/>
            <p14:sldId id="1328"/>
            <p14:sldId id="1327"/>
          </p14:sldIdLst>
        </p14:section>
      </p14:sectionLst>
    </p:ext>
    <p:ext uri="{EFAFB233-063F-42B5-8137-9DF3F51BA10A}">
      <p15:sldGuideLst xmlns="" xmlns:p15="http://schemas.microsoft.com/office/powerpoint/2012/main">
        <p15:guide id="1" orient="horz" pos="2381">
          <p15:clr>
            <a:srgbClr val="A4A3A4"/>
          </p15:clr>
        </p15:guide>
        <p15:guide id="2" pos="3367">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x" initials="ASA" lastIdx="1" clrIdx="0"/>
  <p:cmAuthor id="2" name="Odran" initials="OMA" lastIdx="16" clrIdx="1"/>
  <p:cmAuthor id="3" name="Edith Frezza" initials="EF" lastIdx="14" clrIdx="2"/>
  <p:cmAuthor id="4" name="Annabelle Berthaud" initials="AB" lastIdx="103" clrIdx="3"/>
  <p:cmAuthor id="5" name="Domitille HAMARD" initials="DH" lastIdx="12"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5A"/>
    <a:srgbClr val="FFFFFF"/>
    <a:srgbClr val="000000"/>
    <a:srgbClr val="FF870F"/>
    <a:srgbClr val="0F7D8C"/>
    <a:srgbClr val="FFEAD7"/>
    <a:srgbClr val="DFEDF0"/>
    <a:srgbClr val="FFEEDF"/>
    <a:srgbClr val="F05A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10" autoAdjust="0"/>
    <p:restoredTop sz="95423" autoAdjust="0"/>
  </p:normalViewPr>
  <p:slideViewPr>
    <p:cSldViewPr snapToGrid="0" snapToObjects="1">
      <p:cViewPr>
        <p:scale>
          <a:sx n="86" d="100"/>
          <a:sy n="86" d="100"/>
        </p:scale>
        <p:origin x="-84" y="-264"/>
      </p:cViewPr>
      <p:guideLst>
        <p:guide orient="horz" pos="2381"/>
        <p:guide pos="3367"/>
      </p:guideLst>
    </p:cSldViewPr>
  </p:slideViewPr>
  <p:outlineViewPr>
    <p:cViewPr>
      <p:scale>
        <a:sx n="33" d="100"/>
        <a:sy n="33" d="100"/>
      </p:scale>
      <p:origin x="0" y="-152286"/>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 xmlns:a16="http://schemas.microsoft.com/office/drawing/2014/main" id="{51E41C23-742E-8746-B079-8D113ED568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 xmlns:a16="http://schemas.microsoft.com/office/drawing/2014/main" id="{2BE51F50-BE44-2C4D-B30A-AEC3148B6F7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1F1D1C-C65E-A049-AC70-0578B64EAF22}" type="datetimeFigureOut">
              <a:rPr lang="fr-FR" smtClean="0"/>
              <a:t>28/01/2022</a:t>
            </a:fld>
            <a:endParaRPr lang="fr-FR"/>
          </a:p>
        </p:txBody>
      </p:sp>
      <p:sp>
        <p:nvSpPr>
          <p:cNvPr id="4" name="Espace réservé du pied de page 3">
            <a:extLst>
              <a:ext uri="{FF2B5EF4-FFF2-40B4-BE49-F238E27FC236}">
                <a16:creationId xmlns="" xmlns:a16="http://schemas.microsoft.com/office/drawing/2014/main" id="{59CD3518-EF36-944C-80CD-204CA9AB45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 xmlns:a16="http://schemas.microsoft.com/office/drawing/2014/main" id="{6185DECA-53B8-A448-8837-F1F0D05EAD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BA4A67-D408-2744-AC99-659860AD9244}" type="slidenum">
              <a:rPr lang="fr-FR" smtClean="0"/>
              <a:t>‹N°›</a:t>
            </a:fld>
            <a:endParaRPr lang="fr-FR"/>
          </a:p>
        </p:txBody>
      </p:sp>
    </p:spTree>
    <p:extLst>
      <p:ext uri="{BB962C8B-B14F-4D97-AF65-F5344CB8AC3E}">
        <p14:creationId xmlns:p14="http://schemas.microsoft.com/office/powerpoint/2010/main" val="1525387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19AB3A-D604-5C4C-AC73-6509BEB06F5A}" type="datetimeFigureOut">
              <a:rPr lang="fr-FR" smtClean="0"/>
              <a:t>28/01/2022</a:t>
            </a:fld>
            <a:endParaRPr lang="fr-FR"/>
          </a:p>
        </p:txBody>
      </p:sp>
      <p:sp>
        <p:nvSpPr>
          <p:cNvPr id="4" name="Espace réservé de l'image des diapositives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474F5B-9074-5B44-987B-8600CB0D3D78}" type="slidenum">
              <a:rPr lang="fr-FR" smtClean="0"/>
              <a:t>‹N°›</a:t>
            </a:fld>
            <a:endParaRPr lang="fr-FR"/>
          </a:p>
        </p:txBody>
      </p:sp>
    </p:spTree>
    <p:extLst>
      <p:ext uri="{BB962C8B-B14F-4D97-AF65-F5344CB8AC3E}">
        <p14:creationId xmlns:p14="http://schemas.microsoft.com/office/powerpoint/2010/main" val="420065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F474F5B-9074-5B44-987B-8600CB0D3D78}" type="slidenum">
              <a:rPr lang="fr-FR" smtClean="0"/>
              <a:t>1</a:t>
            </a:fld>
            <a:endParaRPr lang="fr-FR" dirty="0"/>
          </a:p>
        </p:txBody>
      </p:sp>
    </p:spTree>
    <p:extLst>
      <p:ext uri="{BB962C8B-B14F-4D97-AF65-F5344CB8AC3E}">
        <p14:creationId xmlns:p14="http://schemas.microsoft.com/office/powerpoint/2010/main" val="1504237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474F5B-9074-5B44-987B-8600CB0D3D7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27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Fidélité aux services publics / commodités </a:t>
            </a:r>
          </a:p>
          <a:p>
            <a:r>
              <a:rPr lang="fr-FR" dirty="0"/>
              <a:t>Eloignement pour les personnes parties (notamment de la Villeneuve, globalement bien couverte)</a:t>
            </a:r>
          </a:p>
          <a:p>
            <a:r>
              <a:rPr lang="fr-FR" dirty="0"/>
              <a:t>Peu d’évolution des transports : couverture saluée – améliorée. Sauf pour les personnes relogées hors agglo (ex. Varces)</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474F5B-9074-5B44-987B-8600CB0D3D7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9808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miere_de_Couv">
    <p:spTree>
      <p:nvGrpSpPr>
        <p:cNvPr id="1" name=""/>
        <p:cNvGrpSpPr/>
        <p:nvPr/>
      </p:nvGrpSpPr>
      <p:grpSpPr>
        <a:xfrm>
          <a:off x="0" y="0"/>
          <a:ext cx="0" cy="0"/>
          <a:chOff x="0" y="0"/>
          <a:chExt cx="0" cy="0"/>
        </a:xfrm>
      </p:grpSpPr>
      <p:pic>
        <p:nvPicPr>
          <p:cNvPr id="10" name="Image 9">
            <a:extLst>
              <a:ext uri="{FF2B5EF4-FFF2-40B4-BE49-F238E27FC236}">
                <a16:creationId xmlns="" xmlns:a16="http://schemas.microsoft.com/office/drawing/2014/main" id="{1A02FC0C-0659-5A41-B577-B9451A9D3695}"/>
              </a:ext>
            </a:extLst>
          </p:cNvPr>
          <p:cNvPicPr>
            <a:picLocks/>
          </p:cNvPicPr>
          <p:nvPr userDrawn="1"/>
        </p:nvPicPr>
        <p:blipFill>
          <a:blip r:embed="rId2"/>
          <a:stretch>
            <a:fillRect/>
          </a:stretch>
        </p:blipFill>
        <p:spPr>
          <a:xfrm>
            <a:off x="-1" y="0"/>
            <a:ext cx="10692000" cy="7560000"/>
          </a:xfrm>
          <a:prstGeom prst="rect">
            <a:avLst/>
          </a:prstGeom>
        </p:spPr>
      </p:pic>
      <p:pic>
        <p:nvPicPr>
          <p:cNvPr id="12" name="Image 11">
            <a:extLst>
              <a:ext uri="{FF2B5EF4-FFF2-40B4-BE49-F238E27FC236}">
                <a16:creationId xmlns="" xmlns:a16="http://schemas.microsoft.com/office/drawing/2014/main" id="{F71D2A05-DA98-784A-93EE-5AC06D212665}"/>
              </a:ext>
            </a:extLst>
          </p:cNvPr>
          <p:cNvPicPr>
            <a:picLocks noChangeAspect="1"/>
          </p:cNvPicPr>
          <p:nvPr userDrawn="1"/>
        </p:nvPicPr>
        <p:blipFill>
          <a:blip r:embed="rId3"/>
          <a:stretch>
            <a:fillRect/>
          </a:stretch>
        </p:blipFill>
        <p:spPr>
          <a:xfrm>
            <a:off x="8740936" y="6587925"/>
            <a:ext cx="1285714" cy="432000"/>
          </a:xfrm>
          <a:prstGeom prst="rect">
            <a:avLst/>
          </a:prstGeom>
        </p:spPr>
      </p:pic>
      <p:sp>
        <p:nvSpPr>
          <p:cNvPr id="14" name="Espace réservé du texte 13">
            <a:extLst>
              <a:ext uri="{FF2B5EF4-FFF2-40B4-BE49-F238E27FC236}">
                <a16:creationId xmlns="" xmlns:a16="http://schemas.microsoft.com/office/drawing/2014/main" id="{D863BD84-C870-974F-AD59-CB6133B81FD2}"/>
              </a:ext>
            </a:extLst>
          </p:cNvPr>
          <p:cNvSpPr>
            <a:spLocks noGrp="1"/>
          </p:cNvSpPr>
          <p:nvPr>
            <p:ph type="body" sz="quarter" idx="10" hasCustomPrompt="1"/>
          </p:nvPr>
        </p:nvSpPr>
        <p:spPr>
          <a:xfrm>
            <a:off x="5346000" y="1170000"/>
            <a:ext cx="4681537" cy="180000"/>
          </a:xfrm>
        </p:spPr>
        <p:txBody>
          <a:bodyPr>
            <a:noAutofit/>
          </a:bodyPr>
          <a:lstStyle>
            <a:lvl1pPr marL="0" indent="0" algn="ctr">
              <a:buFontTx/>
              <a:buNone/>
              <a:defRPr sz="1200" b="0" i="0" spc="0" baseline="0">
                <a:solidFill>
                  <a:srgbClr val="FF870F"/>
                </a:solidFill>
                <a:latin typeface="+mn-lt"/>
              </a:defRPr>
            </a:lvl1pPr>
          </a:lstStyle>
          <a:p>
            <a:pPr lvl="0"/>
            <a:r>
              <a:rPr lang="fr-FR" dirty="0"/>
              <a:t>Insérer la catégorie / la date</a:t>
            </a:r>
          </a:p>
        </p:txBody>
      </p:sp>
      <p:sp>
        <p:nvSpPr>
          <p:cNvPr id="15" name="Espace réservé du texte 13">
            <a:extLst>
              <a:ext uri="{FF2B5EF4-FFF2-40B4-BE49-F238E27FC236}">
                <a16:creationId xmlns="" xmlns:a16="http://schemas.microsoft.com/office/drawing/2014/main" id="{2FA582AC-5AC9-C643-BFE9-D2C9C11C3CB8}"/>
              </a:ext>
            </a:extLst>
          </p:cNvPr>
          <p:cNvSpPr>
            <a:spLocks noGrp="1"/>
          </p:cNvSpPr>
          <p:nvPr>
            <p:ph type="body" sz="quarter" idx="11" hasCustomPrompt="1"/>
          </p:nvPr>
        </p:nvSpPr>
        <p:spPr>
          <a:xfrm>
            <a:off x="5345112" y="1619296"/>
            <a:ext cx="4681537" cy="1260000"/>
          </a:xfrm>
        </p:spPr>
        <p:txBody>
          <a:bodyPr anchor="b" anchorCtr="0">
            <a:noAutofit/>
          </a:bodyPr>
          <a:lstStyle>
            <a:lvl1pPr marL="0" indent="0" algn="ctr">
              <a:buFontTx/>
              <a:buNone/>
              <a:defRPr sz="3000" b="0" i="0" spc="0" baseline="0">
                <a:solidFill>
                  <a:srgbClr val="00465A"/>
                </a:solidFill>
                <a:latin typeface="+mn-lt"/>
              </a:defRPr>
            </a:lvl1pPr>
          </a:lstStyle>
          <a:p>
            <a:pPr lvl="0"/>
            <a:r>
              <a:rPr lang="fr-FR" dirty="0"/>
              <a:t>Cliquer pour insérer le titre de la présentation</a:t>
            </a:r>
          </a:p>
        </p:txBody>
      </p:sp>
      <p:sp>
        <p:nvSpPr>
          <p:cNvPr id="16" name="Espace réservé du texte 13">
            <a:extLst>
              <a:ext uri="{FF2B5EF4-FFF2-40B4-BE49-F238E27FC236}">
                <a16:creationId xmlns="" xmlns:a16="http://schemas.microsoft.com/office/drawing/2014/main" id="{AAC737E3-0E31-E149-B5C5-D5305831FE9C}"/>
              </a:ext>
            </a:extLst>
          </p:cNvPr>
          <p:cNvSpPr>
            <a:spLocks noGrp="1"/>
          </p:cNvSpPr>
          <p:nvPr>
            <p:ph type="body" sz="quarter" idx="12" hasCustomPrompt="1"/>
          </p:nvPr>
        </p:nvSpPr>
        <p:spPr>
          <a:xfrm>
            <a:off x="5345113" y="5040000"/>
            <a:ext cx="4681537" cy="540000"/>
          </a:xfrm>
        </p:spPr>
        <p:txBody>
          <a:bodyPr anchor="t" anchorCtr="0">
            <a:noAutofit/>
          </a:bodyPr>
          <a:lstStyle>
            <a:lvl1pPr marL="0" indent="0" algn="ctr">
              <a:buFontTx/>
              <a:buNone/>
              <a:defRPr sz="1400" b="0" i="0" spc="0" baseline="0">
                <a:solidFill>
                  <a:srgbClr val="0F7D8C"/>
                </a:solidFill>
                <a:latin typeface="+mn-lt"/>
              </a:defRPr>
            </a:lvl1pPr>
          </a:lstStyle>
          <a:p>
            <a:pPr lvl="0"/>
            <a:r>
              <a:rPr lang="fr-FR" dirty="0"/>
              <a:t>Cliquer pour insérer un sous-titre à la présentation</a:t>
            </a:r>
          </a:p>
        </p:txBody>
      </p:sp>
      <p:cxnSp>
        <p:nvCxnSpPr>
          <p:cNvPr id="18" name="Connecteur droit 17">
            <a:extLst>
              <a:ext uri="{FF2B5EF4-FFF2-40B4-BE49-F238E27FC236}">
                <a16:creationId xmlns="" xmlns:a16="http://schemas.microsoft.com/office/drawing/2014/main" id="{E970638E-D650-F14C-A54E-92AECECD61F9}"/>
              </a:ext>
            </a:extLst>
          </p:cNvPr>
          <p:cNvCxnSpPr/>
          <p:nvPr userDrawn="1"/>
        </p:nvCxnSpPr>
        <p:spPr>
          <a:xfrm>
            <a:off x="7326000" y="4590000"/>
            <a:ext cx="720000" cy="0"/>
          </a:xfrm>
          <a:prstGeom prst="line">
            <a:avLst/>
          </a:prstGeom>
          <a:ln w="6350">
            <a:solidFill>
              <a:srgbClr val="00465A"/>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a:extLst>
              <a:ext uri="{FF2B5EF4-FFF2-40B4-BE49-F238E27FC236}">
                <a16:creationId xmlns="" xmlns:a16="http://schemas.microsoft.com/office/drawing/2014/main" id="{D9B532B7-1F75-C24F-946E-4675724ACC5E}"/>
              </a:ext>
            </a:extLst>
          </p:cNvPr>
          <p:cNvSpPr>
            <a:spLocks noGrp="1"/>
          </p:cNvSpPr>
          <p:nvPr>
            <p:ph type="pic" sz="quarter" idx="13" hasCustomPrompt="1"/>
          </p:nvPr>
        </p:nvSpPr>
        <p:spPr>
          <a:xfrm>
            <a:off x="5345113" y="6587924"/>
            <a:ext cx="1260000" cy="432075"/>
          </a:xfrm>
          <a:solidFill>
            <a:srgbClr val="FFEAD7"/>
          </a:solidFill>
        </p:spPr>
        <p:txBody>
          <a:bodyPr anchor="ctr">
            <a:normAutofit/>
          </a:bodyPr>
          <a:lstStyle>
            <a:lvl1pPr marL="0" indent="0" algn="ctr">
              <a:buFontTx/>
              <a:buNone/>
              <a:defRPr sz="800" b="0" i="0">
                <a:latin typeface="+mn-lt"/>
              </a:defRPr>
            </a:lvl1pPr>
          </a:lstStyle>
          <a:p>
            <a:r>
              <a:rPr lang="fr-FR" dirty="0"/>
              <a:t>Cliquer pour insérer le logo client</a:t>
            </a:r>
          </a:p>
        </p:txBody>
      </p:sp>
      <p:sp>
        <p:nvSpPr>
          <p:cNvPr id="9" name="Espace réservé pour une image  2">
            <a:extLst>
              <a:ext uri="{FF2B5EF4-FFF2-40B4-BE49-F238E27FC236}">
                <a16:creationId xmlns="" xmlns:a16="http://schemas.microsoft.com/office/drawing/2014/main" id="{E9CE60A2-ED6B-44B0-93F4-22C69EB9260C}"/>
              </a:ext>
            </a:extLst>
          </p:cNvPr>
          <p:cNvSpPr>
            <a:spLocks noGrp="1"/>
          </p:cNvSpPr>
          <p:nvPr>
            <p:ph type="pic" sz="quarter" idx="14" hasCustomPrompt="1"/>
          </p:nvPr>
        </p:nvSpPr>
        <p:spPr>
          <a:xfrm>
            <a:off x="7055880" y="3801507"/>
            <a:ext cx="1260000" cy="432075"/>
          </a:xfrm>
          <a:solidFill>
            <a:srgbClr val="FFEAD7"/>
          </a:solidFill>
        </p:spPr>
        <p:txBody>
          <a:bodyPr anchor="ctr">
            <a:normAutofit/>
          </a:bodyPr>
          <a:lstStyle>
            <a:lvl1pPr marL="0" indent="0" algn="ctr">
              <a:buFontTx/>
              <a:buNone/>
              <a:defRPr sz="800" b="0" i="0">
                <a:latin typeface="+mn-lt"/>
              </a:defRPr>
            </a:lvl1pPr>
          </a:lstStyle>
          <a:p>
            <a:r>
              <a:rPr lang="fr-FR" dirty="0"/>
              <a:t>Cliquer pour insérer le logo client</a:t>
            </a:r>
          </a:p>
        </p:txBody>
      </p:sp>
    </p:spTree>
    <p:extLst>
      <p:ext uri="{BB962C8B-B14F-4D97-AF65-F5344CB8AC3E}">
        <p14:creationId xmlns:p14="http://schemas.microsoft.com/office/powerpoint/2010/main" val="3151227347"/>
      </p:ext>
    </p:extLst>
  </p:cSld>
  <p:clrMapOvr>
    <a:masterClrMapping/>
  </p:clrMapOvr>
  <p:extLst>
    <p:ext uri="{DCECCB84-F9BA-43D5-87BE-67443E8EF086}">
      <p15:sldGuideLst xmlns="" xmlns:p15="http://schemas.microsoft.com/office/powerpoint/2012/main">
        <p15:guide id="1" pos="3368" userDrawn="1">
          <p15:clr>
            <a:srgbClr val="FBAE40"/>
          </p15:clr>
        </p15:guide>
        <p15:guide id="2" orient="horz" pos="1360" userDrawn="1">
          <p15:clr>
            <a:srgbClr val="FBAE40"/>
          </p15:clr>
        </p15:guide>
        <p15:guide id="3" orient="horz" pos="1814" userDrawn="1">
          <p15:clr>
            <a:srgbClr val="FBAE40"/>
          </p15:clr>
        </p15:guide>
        <p15:guide id="4" orient="horz" pos="317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calaire_2">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7ADB56EF-691B-C347-A6FD-F0F53C003029}"/>
              </a:ext>
            </a:extLst>
          </p:cNvPr>
          <p:cNvSpPr>
            <a:spLocks noGrp="1"/>
          </p:cNvSpPr>
          <p:nvPr>
            <p:ph type="ftr" sz="quarter" idx="10"/>
          </p:nvPr>
        </p:nvSpPr>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37D4CD46-3841-7A42-AA46-376B34F2EDAE}"/>
              </a:ext>
            </a:extLst>
          </p:cNvPr>
          <p:cNvSpPr>
            <a:spLocks noGrp="1"/>
          </p:cNvSpPr>
          <p:nvPr>
            <p:ph type="sldNum" sz="quarter" idx="11"/>
          </p:nvPr>
        </p:nvSpPr>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D97FEC70-D191-004F-999E-E997DB76BFD6}"/>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23680641-D0FF-154D-A531-B22B5B210ED3}"/>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 xmlns:a16="http://schemas.microsoft.com/office/drawing/2014/main" id="{C7020F15-A51F-9847-903C-F399C73353A6}"/>
              </a:ext>
            </a:extLst>
          </p:cNvPr>
          <p:cNvPicPr>
            <a:picLocks/>
          </p:cNvPicPr>
          <p:nvPr userDrawn="1"/>
        </p:nvPicPr>
        <p:blipFill>
          <a:blip r:embed="rId2"/>
          <a:srcRect/>
          <a:stretch/>
        </p:blipFill>
        <p:spPr>
          <a:xfrm>
            <a:off x="-1" y="2245"/>
            <a:ext cx="10691999" cy="7555510"/>
          </a:xfrm>
          <a:prstGeom prst="rect">
            <a:avLst/>
          </a:prstGeom>
        </p:spPr>
      </p:pic>
      <p:pic>
        <p:nvPicPr>
          <p:cNvPr id="8" name="Image 7">
            <a:extLst>
              <a:ext uri="{FF2B5EF4-FFF2-40B4-BE49-F238E27FC236}">
                <a16:creationId xmlns="" xmlns:a16="http://schemas.microsoft.com/office/drawing/2014/main" id="{6DA0F447-0077-564C-B9F2-EC35D15E051B}"/>
              </a:ext>
            </a:extLst>
          </p:cNvPr>
          <p:cNvPicPr>
            <a:picLocks noChangeAspect="1"/>
          </p:cNvPicPr>
          <p:nvPr userDrawn="1"/>
        </p:nvPicPr>
        <p:blipFill>
          <a:blip r:embed="rId3"/>
          <a:stretch>
            <a:fillRect/>
          </a:stretch>
        </p:blipFill>
        <p:spPr>
          <a:xfrm>
            <a:off x="8419200" y="540337"/>
            <a:ext cx="1607141" cy="540000"/>
          </a:xfrm>
          <a:prstGeom prst="rect">
            <a:avLst/>
          </a:prstGeom>
        </p:spPr>
      </p:pic>
      <p:sp>
        <p:nvSpPr>
          <p:cNvPr id="9" name="Espace réservé du texte 13">
            <a:extLst>
              <a:ext uri="{FF2B5EF4-FFF2-40B4-BE49-F238E27FC236}">
                <a16:creationId xmlns="" xmlns:a16="http://schemas.microsoft.com/office/drawing/2014/main" id="{3A0191F4-77A5-6441-B806-2F6A67177BBB}"/>
              </a:ext>
            </a:extLst>
          </p:cNvPr>
          <p:cNvSpPr>
            <a:spLocks noGrp="1"/>
          </p:cNvSpPr>
          <p:nvPr>
            <p:ph type="body" sz="quarter" idx="12" hasCustomPrompt="1"/>
          </p:nvPr>
        </p:nvSpPr>
        <p:spPr>
          <a:xfrm>
            <a:off x="5346700" y="1979613"/>
            <a:ext cx="4681537" cy="2700337"/>
          </a:xfrm>
          <a:prstGeom prst="rect">
            <a:avLst/>
          </a:prstGeom>
        </p:spPr>
        <p:txBody>
          <a:bodyPr anchor="b" anchorCtr="0">
            <a:noAutofit/>
          </a:bodyPr>
          <a:lstStyle>
            <a:lvl1pPr marL="0" indent="0" algn="l">
              <a:buFontTx/>
              <a:buNone/>
              <a:defRPr sz="4200" b="0" i="0" spc="0" baseline="0">
                <a:solidFill>
                  <a:srgbClr val="00465A"/>
                </a:solidFill>
                <a:latin typeface="+mn-lt"/>
              </a:defRPr>
            </a:lvl1pPr>
          </a:lstStyle>
          <a:p>
            <a:pPr lvl="0"/>
            <a:r>
              <a:rPr lang="fr-FR" dirty="0"/>
              <a:t>1.1.</a:t>
            </a:r>
          </a:p>
          <a:p>
            <a:pPr lvl="0"/>
            <a:r>
              <a:rPr lang="fr-FR" dirty="0"/>
              <a:t>Cliquer pour insérer le titre de la sous-partie</a:t>
            </a:r>
          </a:p>
        </p:txBody>
      </p:sp>
      <p:sp>
        <p:nvSpPr>
          <p:cNvPr id="10" name="Espace réservé du texte 13">
            <a:extLst>
              <a:ext uri="{FF2B5EF4-FFF2-40B4-BE49-F238E27FC236}">
                <a16:creationId xmlns="" xmlns:a16="http://schemas.microsoft.com/office/drawing/2014/main" id="{90FF66EB-CD22-EE4A-BC72-19D54B3CFA6C}"/>
              </a:ext>
            </a:extLst>
          </p:cNvPr>
          <p:cNvSpPr>
            <a:spLocks noGrp="1"/>
          </p:cNvSpPr>
          <p:nvPr>
            <p:ph type="body" sz="quarter" idx="13" hasCustomPrompt="1"/>
          </p:nvPr>
        </p:nvSpPr>
        <p:spPr>
          <a:xfrm>
            <a:off x="5346700" y="5040312"/>
            <a:ext cx="4681537" cy="1620000"/>
          </a:xfrm>
          <a:prstGeom prst="rect">
            <a:avLst/>
          </a:prstGeom>
        </p:spPr>
        <p:txBody>
          <a:bodyPr anchor="t" anchorCtr="0">
            <a:noAutofit/>
          </a:bodyPr>
          <a:lstStyle>
            <a:lvl1pPr marL="0" indent="0" algn="l">
              <a:buFontTx/>
              <a:buNone/>
              <a:defRPr sz="1400" b="0" i="0" spc="0" baseline="0">
                <a:solidFill>
                  <a:srgbClr val="0F7D8C"/>
                </a:solidFill>
                <a:latin typeface="+mn-lt"/>
              </a:defRPr>
            </a:lvl1pPr>
          </a:lstStyle>
          <a:p>
            <a:pPr lvl="0"/>
            <a:r>
              <a:rPr lang="fr-FR" dirty="0"/>
              <a:t>Cliquer pour insérer un propos introductif. </a:t>
            </a:r>
          </a:p>
        </p:txBody>
      </p:sp>
    </p:spTree>
    <p:extLst>
      <p:ext uri="{BB962C8B-B14F-4D97-AF65-F5344CB8AC3E}">
        <p14:creationId xmlns:p14="http://schemas.microsoft.com/office/powerpoint/2010/main" val="2397452545"/>
      </p:ext>
    </p:extLst>
  </p:cSld>
  <p:clrMapOvr>
    <a:masterClrMapping/>
  </p:clrMapOvr>
  <p:extLst>
    <p:ext uri="{DCECCB84-F9BA-43D5-87BE-67443E8EF086}">
      <p15:sldGuideLst xmlns="" xmlns:p15="http://schemas.microsoft.com/office/powerpoint/2012/main">
        <p15:guide id="1" pos="3367" userDrawn="1">
          <p15:clr>
            <a:srgbClr val="FBAE40"/>
          </p15:clr>
        </p15:guide>
        <p15:guide id="2" orient="horz" pos="1247" userDrawn="1">
          <p15:clr>
            <a:srgbClr val="FBAE40"/>
          </p15:clr>
        </p15:guide>
        <p15:guide id="3" orient="horz" pos="3175" userDrawn="1">
          <p15:clr>
            <a:srgbClr val="FBAE40"/>
          </p15:clr>
        </p15:guide>
        <p15:guide id="4" orient="horz" pos="2948"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act_Copil">
    <p:spTree>
      <p:nvGrpSpPr>
        <p:cNvPr id="1" name=""/>
        <p:cNvGrpSpPr/>
        <p:nvPr/>
      </p:nvGrpSpPr>
      <p:grpSpPr>
        <a:xfrm>
          <a:off x="0" y="0"/>
          <a:ext cx="0" cy="0"/>
          <a:chOff x="0" y="0"/>
          <a:chExt cx="0" cy="0"/>
        </a:xfrm>
      </p:grpSpPr>
      <p:pic>
        <p:nvPicPr>
          <p:cNvPr id="17" name="Image 16">
            <a:extLst>
              <a:ext uri="{FF2B5EF4-FFF2-40B4-BE49-F238E27FC236}">
                <a16:creationId xmlns="" xmlns:a16="http://schemas.microsoft.com/office/drawing/2014/main" id="{86FFB4EE-79AE-8444-91C5-AE3D5A24288A}"/>
              </a:ext>
            </a:extLst>
          </p:cNvPr>
          <p:cNvPicPr>
            <a:picLocks noChangeAspect="1"/>
          </p:cNvPicPr>
          <p:nvPr userDrawn="1"/>
        </p:nvPicPr>
        <p:blipFill>
          <a:blip r:embed="rId2"/>
          <a:stretch>
            <a:fillRect/>
          </a:stretch>
        </p:blipFill>
        <p:spPr>
          <a:xfrm>
            <a:off x="-1" y="0"/>
            <a:ext cx="10698352" cy="7560000"/>
          </a:xfrm>
          <a:prstGeom prst="rect">
            <a:avLst/>
          </a:prstGeom>
        </p:spPr>
      </p:pic>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space réservé du texte 13">
            <a:extLst>
              <a:ext uri="{FF2B5EF4-FFF2-40B4-BE49-F238E27FC236}">
                <a16:creationId xmlns="" xmlns:a16="http://schemas.microsoft.com/office/drawing/2014/main" id="{FA2A1B50-4BDF-8F46-BDAE-BCD6A6F0C411}"/>
              </a:ext>
            </a:extLst>
          </p:cNvPr>
          <p:cNvSpPr>
            <a:spLocks noGrp="1"/>
          </p:cNvSpPr>
          <p:nvPr>
            <p:ph type="body" sz="quarter" idx="12" hasCustomPrompt="1"/>
          </p:nvPr>
        </p:nvSpPr>
        <p:spPr>
          <a:xfrm>
            <a:off x="6066650" y="2352675"/>
            <a:ext cx="3960000" cy="360000"/>
          </a:xfrm>
        </p:spPr>
        <p:txBody>
          <a:bodyPr anchor="b" anchorCtr="0">
            <a:noAutofit/>
          </a:bodyPr>
          <a:lstStyle>
            <a:lvl1pPr marL="0" indent="0" algn="l">
              <a:buFontTx/>
              <a:buNone/>
              <a:defRPr sz="2200" b="1" i="0" spc="200" baseline="0">
                <a:solidFill>
                  <a:srgbClr val="00465A"/>
                </a:solidFill>
                <a:latin typeface="+mn-lt"/>
              </a:defRPr>
            </a:lvl1pPr>
          </a:lstStyle>
          <a:p>
            <a:pPr lvl="0"/>
            <a:r>
              <a:rPr lang="fr-FR" dirty="0"/>
              <a:t>INSÉRER LE NOM</a:t>
            </a:r>
          </a:p>
        </p:txBody>
      </p:sp>
      <p:sp>
        <p:nvSpPr>
          <p:cNvPr id="65" name="Espace réservé du texte 13">
            <a:extLst>
              <a:ext uri="{FF2B5EF4-FFF2-40B4-BE49-F238E27FC236}">
                <a16:creationId xmlns="" xmlns:a16="http://schemas.microsoft.com/office/drawing/2014/main" id="{482C4C72-D0E4-E240-85E8-406C36767AE1}"/>
              </a:ext>
            </a:extLst>
          </p:cNvPr>
          <p:cNvSpPr>
            <a:spLocks noGrp="1"/>
          </p:cNvSpPr>
          <p:nvPr>
            <p:ph type="body" sz="quarter" idx="13" hasCustomPrompt="1"/>
          </p:nvPr>
        </p:nvSpPr>
        <p:spPr>
          <a:xfrm>
            <a:off x="6065838" y="2952000"/>
            <a:ext cx="3960000" cy="288000"/>
          </a:xfrm>
        </p:spPr>
        <p:txBody>
          <a:bodyPr anchor="t" anchorCtr="0">
            <a:noAutofit/>
          </a:bodyPr>
          <a:lstStyle>
            <a:lvl1pPr marL="0" indent="0" algn="l">
              <a:buFontTx/>
              <a:buNone/>
              <a:defRPr sz="1600" b="1" i="0" spc="0" baseline="0">
                <a:solidFill>
                  <a:srgbClr val="0F7D8C"/>
                </a:solidFill>
                <a:latin typeface="+mn-lt"/>
              </a:defRPr>
            </a:lvl1pPr>
          </a:lstStyle>
          <a:p>
            <a:pPr lvl="0"/>
            <a:r>
              <a:rPr lang="fr-FR" dirty="0"/>
              <a:t>Insérer le titre</a:t>
            </a:r>
          </a:p>
        </p:txBody>
      </p:sp>
      <p:sp>
        <p:nvSpPr>
          <p:cNvPr id="67" name="Espace réservé du texte 13">
            <a:extLst>
              <a:ext uri="{FF2B5EF4-FFF2-40B4-BE49-F238E27FC236}">
                <a16:creationId xmlns="" xmlns:a16="http://schemas.microsoft.com/office/drawing/2014/main" id="{FAC8D3EE-0282-004F-B0EA-235EEA6BD4CA}"/>
              </a:ext>
            </a:extLst>
          </p:cNvPr>
          <p:cNvSpPr>
            <a:spLocks noGrp="1"/>
          </p:cNvSpPr>
          <p:nvPr>
            <p:ph type="body" sz="quarter" idx="14" hasCustomPrompt="1"/>
          </p:nvPr>
        </p:nvSpPr>
        <p:spPr>
          <a:xfrm>
            <a:off x="6605838" y="3851637"/>
            <a:ext cx="3420000" cy="288000"/>
          </a:xfrm>
        </p:spPr>
        <p:txBody>
          <a:bodyPr anchor="ctr" anchorCtr="0">
            <a:noAutofit/>
          </a:bodyPr>
          <a:lstStyle>
            <a:lvl1pPr marL="0" indent="0" algn="l">
              <a:buFontTx/>
              <a:buNone/>
              <a:defRPr sz="1600" b="0" i="0" spc="0" baseline="0">
                <a:solidFill>
                  <a:schemeClr val="tx1"/>
                </a:solidFill>
                <a:latin typeface="+mn-lt"/>
              </a:defRPr>
            </a:lvl1pPr>
          </a:lstStyle>
          <a:p>
            <a:pPr lvl="0"/>
            <a:r>
              <a:rPr lang="fr-FR" dirty="0"/>
              <a:t>Adresse email</a:t>
            </a:r>
          </a:p>
        </p:txBody>
      </p:sp>
      <p:sp>
        <p:nvSpPr>
          <p:cNvPr id="68" name="Espace réservé du texte 13">
            <a:extLst>
              <a:ext uri="{FF2B5EF4-FFF2-40B4-BE49-F238E27FC236}">
                <a16:creationId xmlns="" xmlns:a16="http://schemas.microsoft.com/office/drawing/2014/main" id="{6EFE7572-F2EC-E348-91AE-AE51A6E91590}"/>
              </a:ext>
            </a:extLst>
          </p:cNvPr>
          <p:cNvSpPr>
            <a:spLocks noGrp="1"/>
          </p:cNvSpPr>
          <p:nvPr>
            <p:ph type="body" sz="quarter" idx="15" hasCustomPrompt="1"/>
          </p:nvPr>
        </p:nvSpPr>
        <p:spPr>
          <a:xfrm>
            <a:off x="6605188" y="4391637"/>
            <a:ext cx="3420000" cy="288000"/>
          </a:xfrm>
        </p:spPr>
        <p:txBody>
          <a:bodyPr anchor="ctr" anchorCtr="0">
            <a:noAutofit/>
          </a:bodyPr>
          <a:lstStyle>
            <a:lvl1pPr marL="0" indent="0" algn="l">
              <a:buFontTx/>
              <a:buNone/>
              <a:defRPr sz="1600" b="0" i="0" spc="0" baseline="0">
                <a:solidFill>
                  <a:schemeClr val="tx1"/>
                </a:solidFill>
                <a:latin typeface="+mn-lt"/>
              </a:defRPr>
            </a:lvl1pPr>
          </a:lstStyle>
          <a:p>
            <a:pPr lvl="0"/>
            <a:r>
              <a:rPr lang="fr-FR" dirty="0"/>
              <a:t>Numéro de téléphone</a:t>
            </a:r>
          </a:p>
        </p:txBody>
      </p:sp>
      <p:sp>
        <p:nvSpPr>
          <p:cNvPr id="69" name="Espace réservé du texte 13">
            <a:extLst>
              <a:ext uri="{FF2B5EF4-FFF2-40B4-BE49-F238E27FC236}">
                <a16:creationId xmlns="" xmlns:a16="http://schemas.microsoft.com/office/drawing/2014/main" id="{BD4918A9-3661-B243-9CC1-1B5C22063E85}"/>
              </a:ext>
            </a:extLst>
          </p:cNvPr>
          <p:cNvSpPr>
            <a:spLocks noGrp="1"/>
          </p:cNvSpPr>
          <p:nvPr>
            <p:ph type="body" sz="quarter" idx="16" hasCustomPrompt="1"/>
          </p:nvPr>
        </p:nvSpPr>
        <p:spPr>
          <a:xfrm>
            <a:off x="6605188" y="4931700"/>
            <a:ext cx="3420000" cy="288000"/>
          </a:xfrm>
        </p:spPr>
        <p:txBody>
          <a:bodyPr anchor="ctr" anchorCtr="0">
            <a:noAutofit/>
          </a:bodyPr>
          <a:lstStyle>
            <a:lvl1pPr marL="0" indent="0" algn="l">
              <a:buFontTx/>
              <a:buNone/>
              <a:defRPr sz="1600" b="0" i="0" spc="0" baseline="0">
                <a:solidFill>
                  <a:schemeClr val="tx1"/>
                </a:solidFill>
                <a:latin typeface="+mn-lt"/>
              </a:defRPr>
            </a:lvl1pPr>
          </a:lstStyle>
          <a:p>
            <a:pPr lvl="0"/>
            <a:r>
              <a:rPr lang="fr-FR" dirty="0"/>
              <a:t>Adresse postale</a:t>
            </a:r>
          </a:p>
        </p:txBody>
      </p:sp>
      <p:pic>
        <p:nvPicPr>
          <p:cNvPr id="7" name="Image 6">
            <a:extLst>
              <a:ext uri="{FF2B5EF4-FFF2-40B4-BE49-F238E27FC236}">
                <a16:creationId xmlns="" xmlns:a16="http://schemas.microsoft.com/office/drawing/2014/main" id="{0A6310DF-182F-6A42-A17D-BE8003A553DC}"/>
              </a:ext>
            </a:extLst>
          </p:cNvPr>
          <p:cNvPicPr>
            <a:picLocks noChangeAspect="1"/>
          </p:cNvPicPr>
          <p:nvPr userDrawn="1"/>
        </p:nvPicPr>
        <p:blipFill>
          <a:blip r:embed="rId3"/>
          <a:stretch>
            <a:fillRect/>
          </a:stretch>
        </p:blipFill>
        <p:spPr>
          <a:xfrm>
            <a:off x="6065026" y="3851631"/>
            <a:ext cx="288000" cy="288000"/>
          </a:xfrm>
          <a:prstGeom prst="rect">
            <a:avLst/>
          </a:prstGeom>
        </p:spPr>
      </p:pic>
      <p:pic>
        <p:nvPicPr>
          <p:cNvPr id="10" name="Image 9">
            <a:extLst>
              <a:ext uri="{FF2B5EF4-FFF2-40B4-BE49-F238E27FC236}">
                <a16:creationId xmlns="" xmlns:a16="http://schemas.microsoft.com/office/drawing/2014/main" id="{F83561ED-7F98-E74C-B5F0-E2C12ADC3BAD}"/>
              </a:ext>
            </a:extLst>
          </p:cNvPr>
          <p:cNvPicPr>
            <a:picLocks noChangeAspect="1"/>
          </p:cNvPicPr>
          <p:nvPr userDrawn="1"/>
        </p:nvPicPr>
        <p:blipFill>
          <a:blip r:embed="rId4"/>
          <a:stretch>
            <a:fillRect/>
          </a:stretch>
        </p:blipFill>
        <p:spPr>
          <a:xfrm>
            <a:off x="6065026" y="4391637"/>
            <a:ext cx="288000" cy="288000"/>
          </a:xfrm>
          <a:prstGeom prst="rect">
            <a:avLst/>
          </a:prstGeom>
        </p:spPr>
      </p:pic>
      <p:pic>
        <p:nvPicPr>
          <p:cNvPr id="12" name="Image 11">
            <a:extLst>
              <a:ext uri="{FF2B5EF4-FFF2-40B4-BE49-F238E27FC236}">
                <a16:creationId xmlns="" xmlns:a16="http://schemas.microsoft.com/office/drawing/2014/main" id="{4BADC553-8E7B-BD4E-9BC1-AC746C0211B2}"/>
              </a:ext>
            </a:extLst>
          </p:cNvPr>
          <p:cNvPicPr>
            <a:picLocks noChangeAspect="1"/>
          </p:cNvPicPr>
          <p:nvPr userDrawn="1"/>
        </p:nvPicPr>
        <p:blipFill>
          <a:blip r:embed="rId5"/>
          <a:stretch>
            <a:fillRect/>
          </a:stretch>
        </p:blipFill>
        <p:spPr>
          <a:xfrm>
            <a:off x="6065026" y="4931643"/>
            <a:ext cx="288000" cy="288000"/>
          </a:xfrm>
          <a:prstGeom prst="rect">
            <a:avLst/>
          </a:prstGeom>
        </p:spPr>
      </p:pic>
      <p:sp>
        <p:nvSpPr>
          <p:cNvPr id="18" name="ZoneTexte 17">
            <a:extLst>
              <a:ext uri="{FF2B5EF4-FFF2-40B4-BE49-F238E27FC236}">
                <a16:creationId xmlns="" xmlns:a16="http://schemas.microsoft.com/office/drawing/2014/main" id="{DE19EB2B-FFF3-504C-B1F9-436C8C03E799}"/>
              </a:ext>
            </a:extLst>
          </p:cNvPr>
          <p:cNvSpPr txBox="1"/>
          <p:nvPr userDrawn="1"/>
        </p:nvSpPr>
        <p:spPr>
          <a:xfrm>
            <a:off x="7506000" y="539750"/>
            <a:ext cx="2520000" cy="360363"/>
          </a:xfrm>
          <a:prstGeom prst="rect">
            <a:avLst/>
          </a:prstGeom>
          <a:noFill/>
        </p:spPr>
        <p:txBody>
          <a:bodyPr wrap="square" lIns="0" tIns="0" rIns="0" bIns="0" rtlCol="0" anchor="ctr" anchorCtr="0">
            <a:noAutofit/>
          </a:bodyPr>
          <a:lstStyle/>
          <a:p>
            <a:pPr algn="r"/>
            <a:r>
              <a:rPr lang="fr-FR" sz="1800" b="0" i="0" spc="200" baseline="0" dirty="0">
                <a:latin typeface="+mn-lt"/>
              </a:rPr>
              <a:t>CONTACT</a:t>
            </a:r>
          </a:p>
        </p:txBody>
      </p:sp>
    </p:spTree>
    <p:extLst>
      <p:ext uri="{BB962C8B-B14F-4D97-AF65-F5344CB8AC3E}">
        <p14:creationId xmlns:p14="http://schemas.microsoft.com/office/powerpoint/2010/main" val="2456464484"/>
      </p:ext>
    </p:extLst>
  </p:cSld>
  <p:clrMapOvr>
    <a:masterClrMapping/>
  </p:clrMapOvr>
  <p:extLst>
    <p:ext uri="{DCECCB84-F9BA-43D5-87BE-67443E8EF086}">
      <p15:sldGuideLst xmlns="" xmlns:p15="http://schemas.microsoft.com/office/powerpoint/2012/main">
        <p15:guide id="2" orient="horz" pos="4195">
          <p15:clr>
            <a:srgbClr val="547EBF"/>
          </p15:clr>
        </p15:guide>
        <p15:guide id="7" orient="horz" pos="1474">
          <p15:clr>
            <a:srgbClr val="FBAE40"/>
          </p15:clr>
        </p15:guide>
        <p15:guide id="9" pos="3821">
          <p15:clr>
            <a:srgbClr val="FBAE40"/>
          </p15:clr>
        </p15:guide>
        <p15:guide id="10" orient="horz" pos="3288">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Intercalaire_1">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B3E7D483-A6AE-0E43-95F3-EE3CBA8F4424}"/>
              </a:ext>
            </a:extLst>
          </p:cNvPr>
          <p:cNvSpPr>
            <a:spLocks noGrp="1"/>
          </p:cNvSpPr>
          <p:nvPr>
            <p:ph type="ftr" sz="quarter" idx="10"/>
          </p:nvPr>
        </p:nvSpPr>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8B977AEA-84CC-9740-BBC8-AACC04D5E8E1}"/>
              </a:ext>
            </a:extLst>
          </p:cNvPr>
          <p:cNvSpPr>
            <a:spLocks noGrp="1"/>
          </p:cNvSpPr>
          <p:nvPr>
            <p:ph type="sldNum" sz="quarter" idx="11"/>
          </p:nvPr>
        </p:nvSpPr>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B8D29D4D-4A45-E94E-8FF2-4214F2FE2CF6}"/>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498684E6-A982-CC49-9192-26AEB5A63658}"/>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 xmlns:a16="http://schemas.microsoft.com/office/drawing/2014/main" id="{36B9EC1B-FC77-F74F-9233-97AB7789E4E9}"/>
              </a:ext>
            </a:extLst>
          </p:cNvPr>
          <p:cNvPicPr>
            <a:picLocks/>
          </p:cNvPicPr>
          <p:nvPr userDrawn="1"/>
        </p:nvPicPr>
        <p:blipFill>
          <a:blip r:embed="rId2"/>
          <a:srcRect/>
          <a:stretch/>
        </p:blipFill>
        <p:spPr>
          <a:xfrm>
            <a:off x="-1" y="2245"/>
            <a:ext cx="10691999" cy="7555510"/>
          </a:xfrm>
          <a:prstGeom prst="rect">
            <a:avLst/>
          </a:prstGeom>
        </p:spPr>
      </p:pic>
      <p:pic>
        <p:nvPicPr>
          <p:cNvPr id="8" name="Image 7">
            <a:extLst>
              <a:ext uri="{FF2B5EF4-FFF2-40B4-BE49-F238E27FC236}">
                <a16:creationId xmlns="" xmlns:a16="http://schemas.microsoft.com/office/drawing/2014/main" id="{38CE7C84-9D23-3D42-96CF-1ADC7DCFBE5C}"/>
              </a:ext>
            </a:extLst>
          </p:cNvPr>
          <p:cNvPicPr>
            <a:picLocks noChangeAspect="1"/>
          </p:cNvPicPr>
          <p:nvPr userDrawn="1"/>
        </p:nvPicPr>
        <p:blipFill>
          <a:blip r:embed="rId3"/>
          <a:stretch>
            <a:fillRect/>
          </a:stretch>
        </p:blipFill>
        <p:spPr>
          <a:xfrm>
            <a:off x="8419200" y="540337"/>
            <a:ext cx="1607141" cy="540000"/>
          </a:xfrm>
          <a:prstGeom prst="rect">
            <a:avLst/>
          </a:prstGeom>
        </p:spPr>
      </p:pic>
      <p:sp>
        <p:nvSpPr>
          <p:cNvPr id="9" name="Espace réservé du texte 13">
            <a:extLst>
              <a:ext uri="{FF2B5EF4-FFF2-40B4-BE49-F238E27FC236}">
                <a16:creationId xmlns="" xmlns:a16="http://schemas.microsoft.com/office/drawing/2014/main" id="{67E47877-9A31-AF4C-B9ED-1B90B9FF0BD0}"/>
              </a:ext>
            </a:extLst>
          </p:cNvPr>
          <p:cNvSpPr>
            <a:spLocks noGrp="1"/>
          </p:cNvSpPr>
          <p:nvPr>
            <p:ph type="body" sz="quarter" idx="12" hasCustomPrompt="1"/>
          </p:nvPr>
        </p:nvSpPr>
        <p:spPr>
          <a:xfrm>
            <a:off x="5344804" y="2520000"/>
            <a:ext cx="4681537" cy="2160000"/>
          </a:xfrm>
        </p:spPr>
        <p:txBody>
          <a:bodyPr anchor="b" anchorCtr="0">
            <a:noAutofit/>
          </a:bodyPr>
          <a:lstStyle>
            <a:lvl1pPr marL="0" indent="0" algn="l">
              <a:buFontTx/>
              <a:buNone/>
              <a:defRPr sz="4200" b="0" i="0" spc="0" baseline="0">
                <a:solidFill>
                  <a:srgbClr val="00465A"/>
                </a:solidFill>
                <a:latin typeface="+mn-lt"/>
              </a:defRPr>
            </a:lvl1pPr>
          </a:lstStyle>
          <a:p>
            <a:pPr lvl="0"/>
            <a:r>
              <a:rPr lang="fr-FR" dirty="0"/>
              <a:t>Cliquer pour insérer le titre du chapitre</a:t>
            </a:r>
          </a:p>
        </p:txBody>
      </p:sp>
      <p:sp>
        <p:nvSpPr>
          <p:cNvPr id="10" name="Espace réservé du texte 13">
            <a:extLst>
              <a:ext uri="{FF2B5EF4-FFF2-40B4-BE49-F238E27FC236}">
                <a16:creationId xmlns="" xmlns:a16="http://schemas.microsoft.com/office/drawing/2014/main" id="{33C7D109-C5D2-D849-89ED-629D8A572489}"/>
              </a:ext>
            </a:extLst>
          </p:cNvPr>
          <p:cNvSpPr>
            <a:spLocks noGrp="1"/>
          </p:cNvSpPr>
          <p:nvPr>
            <p:ph type="body" sz="quarter" idx="13" hasCustomPrompt="1"/>
          </p:nvPr>
        </p:nvSpPr>
        <p:spPr>
          <a:xfrm>
            <a:off x="5346700" y="5047521"/>
            <a:ext cx="4681537" cy="1620000"/>
          </a:xfrm>
        </p:spPr>
        <p:txBody>
          <a:bodyPr anchor="t" anchorCtr="0">
            <a:noAutofit/>
          </a:bodyPr>
          <a:lstStyle>
            <a:lvl1pPr marL="0" indent="0" algn="l">
              <a:spcBef>
                <a:spcPts val="0"/>
              </a:spcBef>
              <a:spcAft>
                <a:spcPts val="600"/>
              </a:spcAft>
              <a:buFontTx/>
              <a:buNone/>
              <a:defRPr sz="1400" b="0" i="0" spc="0" baseline="0">
                <a:solidFill>
                  <a:srgbClr val="0F7D8C"/>
                </a:solidFill>
                <a:latin typeface="+mn-lt"/>
              </a:defRPr>
            </a:lvl1pPr>
          </a:lstStyle>
          <a:p>
            <a:pPr lvl="0"/>
            <a:r>
              <a:rPr lang="fr-FR" dirty="0"/>
              <a:t>1.1. Insérer le titre de la sous-partie </a:t>
            </a:r>
          </a:p>
          <a:p>
            <a:pPr lvl="0"/>
            <a:r>
              <a:rPr lang="fr-FR" dirty="0"/>
              <a:t>1.2. Insérer le titre de la sous-partie</a:t>
            </a:r>
          </a:p>
          <a:p>
            <a:pPr lvl="0"/>
            <a:r>
              <a:rPr lang="fr-FR" dirty="0"/>
              <a:t>1.3. Insérer le titre de la sous-partie</a:t>
            </a:r>
          </a:p>
          <a:p>
            <a:pPr lvl="0"/>
            <a:r>
              <a:rPr lang="fr-FR" dirty="0"/>
              <a:t>1.4. Insérer le titre de la sous-partie</a:t>
            </a:r>
          </a:p>
          <a:p>
            <a:pPr lvl="0"/>
            <a:r>
              <a:rPr lang="fr-FR" dirty="0"/>
              <a:t>1.5. Insérer le titre de la sous-partie</a:t>
            </a:r>
          </a:p>
        </p:txBody>
      </p:sp>
      <p:sp>
        <p:nvSpPr>
          <p:cNvPr id="11" name="Espace réservé du texte 13">
            <a:extLst>
              <a:ext uri="{FF2B5EF4-FFF2-40B4-BE49-F238E27FC236}">
                <a16:creationId xmlns="" xmlns:a16="http://schemas.microsoft.com/office/drawing/2014/main" id="{4566AD5E-32FA-8442-A860-DC95CAF2D7A5}"/>
              </a:ext>
            </a:extLst>
          </p:cNvPr>
          <p:cNvSpPr>
            <a:spLocks noGrp="1"/>
          </p:cNvSpPr>
          <p:nvPr>
            <p:ph type="body" sz="quarter" idx="14" hasCustomPrompt="1"/>
          </p:nvPr>
        </p:nvSpPr>
        <p:spPr>
          <a:xfrm>
            <a:off x="5344803" y="1691613"/>
            <a:ext cx="4681537" cy="288000"/>
          </a:xfrm>
        </p:spPr>
        <p:txBody>
          <a:bodyPr anchor="t" anchorCtr="0">
            <a:noAutofit/>
          </a:bodyPr>
          <a:lstStyle>
            <a:lvl1pPr marL="0" indent="0" algn="l">
              <a:buFontTx/>
              <a:buNone/>
              <a:defRPr sz="1800" b="1" i="0" spc="200" baseline="0">
                <a:solidFill>
                  <a:srgbClr val="FF870F"/>
                </a:solidFill>
                <a:latin typeface="+mn-lt"/>
              </a:defRPr>
            </a:lvl1pPr>
          </a:lstStyle>
          <a:p>
            <a:pPr lvl="0"/>
            <a:r>
              <a:rPr lang="fr-FR" dirty="0"/>
              <a:t>Insérer « Chapitre # »</a:t>
            </a:r>
          </a:p>
        </p:txBody>
      </p:sp>
      <p:sp>
        <p:nvSpPr>
          <p:cNvPr id="2" name="ZoneTexte 1">
            <a:extLst>
              <a:ext uri="{FF2B5EF4-FFF2-40B4-BE49-F238E27FC236}">
                <a16:creationId xmlns="" xmlns:a16="http://schemas.microsoft.com/office/drawing/2014/main" id="{691F53BD-EA34-9D4C-8D38-AE987D0F99C0}"/>
              </a:ext>
            </a:extLst>
          </p:cNvPr>
          <p:cNvSpPr txBox="1"/>
          <p:nvPr userDrawn="1"/>
        </p:nvSpPr>
        <p:spPr>
          <a:xfrm>
            <a:off x="-892098" y="3222702"/>
            <a:ext cx="0" cy="0"/>
          </a:xfrm>
          <a:prstGeom prst="rect">
            <a:avLst/>
          </a:prstGeom>
        </p:spPr>
        <p:txBody>
          <a:bodyPr wrap="none" lIns="0" tIns="0" rIns="0" bIns="0" rtlCol="0" anchor="t" anchorCtr="0">
            <a:noAutofit/>
          </a:bodyPr>
          <a:lstStyle/>
          <a:p>
            <a:pPr marL="216000" indent="-216000" algn="l">
              <a:spcBef>
                <a:spcPts val="600"/>
              </a:spcBef>
              <a:spcAft>
                <a:spcPts val="600"/>
              </a:spcAft>
              <a:buClr>
                <a:srgbClr val="FF870F"/>
              </a:buClr>
              <a:buFont typeface="Apple Symbols" panose="02000000000000000000" pitchFamily="2" charset="-79"/>
              <a:buChar char="⊹"/>
            </a:pPr>
            <a:endParaRPr lang="fr-FR" sz="1200" dirty="0">
              <a:solidFill>
                <a:schemeClr val="tx1"/>
              </a:solidFill>
              <a:latin typeface="Effra Light" panose="02000306080000090004" pitchFamily="2" charset="77"/>
            </a:endParaRPr>
          </a:p>
        </p:txBody>
      </p:sp>
    </p:spTree>
    <p:extLst>
      <p:ext uri="{BB962C8B-B14F-4D97-AF65-F5344CB8AC3E}">
        <p14:creationId xmlns:p14="http://schemas.microsoft.com/office/powerpoint/2010/main" val="3178438204"/>
      </p:ext>
    </p:extLst>
  </p:cSld>
  <p:clrMapOvr>
    <a:masterClrMapping/>
  </p:clrMapOvr>
  <p:extLst>
    <p:ext uri="{DCECCB84-F9BA-43D5-87BE-67443E8EF086}">
      <p15:sldGuideLst xmlns="" xmlns:p15="http://schemas.microsoft.com/office/powerpoint/2012/main">
        <p15:guide id="1" pos="3367">
          <p15:clr>
            <a:srgbClr val="FBAE40"/>
          </p15:clr>
        </p15:guide>
        <p15:guide id="2" orient="horz" pos="1247">
          <p15:clr>
            <a:srgbClr val="FBAE40"/>
          </p15:clr>
        </p15:guide>
        <p15:guide id="3" orient="horz" pos="2948">
          <p15:clr>
            <a:srgbClr val="FBAE40"/>
          </p15:clr>
        </p15:guide>
        <p15:guide id="4" orient="horz" pos="4422">
          <p15:clr>
            <a:srgbClr val="FBAE40"/>
          </p15:clr>
        </p15:guide>
        <p15:guide id="5" orient="horz" pos="3175">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Contenu normal">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7" name="Espace réservé du contenu 6">
            <a:extLst>
              <a:ext uri="{FF2B5EF4-FFF2-40B4-BE49-F238E27FC236}">
                <a16:creationId xmlns="" xmlns:a16="http://schemas.microsoft.com/office/drawing/2014/main" id="{879AE4B3-7A63-4966-A6F4-AD8A27F8020E}"/>
              </a:ext>
            </a:extLst>
          </p:cNvPr>
          <p:cNvSpPr>
            <a:spLocks noGrp="1"/>
          </p:cNvSpPr>
          <p:nvPr>
            <p:ph sz="quarter" idx="13"/>
          </p:nvPr>
        </p:nvSpPr>
        <p:spPr>
          <a:xfrm>
            <a:off x="665163" y="1512900"/>
            <a:ext cx="9359900" cy="512853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34309329"/>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ommaire_Light">
    <p:spTree>
      <p:nvGrpSpPr>
        <p:cNvPr id="1" name=""/>
        <p:cNvGrpSpPr/>
        <p:nvPr/>
      </p:nvGrpSpPr>
      <p:grpSpPr>
        <a:xfrm>
          <a:off x="0" y="0"/>
          <a:ext cx="0" cy="0"/>
          <a:chOff x="0" y="0"/>
          <a:chExt cx="0" cy="0"/>
        </a:xfrm>
      </p:grpSpPr>
      <p:pic>
        <p:nvPicPr>
          <p:cNvPr id="20" name="Image 19">
            <a:extLst>
              <a:ext uri="{FF2B5EF4-FFF2-40B4-BE49-F238E27FC236}">
                <a16:creationId xmlns="" xmlns:a16="http://schemas.microsoft.com/office/drawing/2014/main" id="{572F72B4-63F5-1442-9D9C-7721DCD0BA03}"/>
              </a:ext>
            </a:extLst>
          </p:cNvPr>
          <p:cNvPicPr>
            <a:picLocks noChangeAspect="1"/>
          </p:cNvPicPr>
          <p:nvPr userDrawn="1"/>
        </p:nvPicPr>
        <p:blipFill>
          <a:blip r:embed="rId2"/>
          <a:stretch>
            <a:fillRect/>
          </a:stretch>
        </p:blipFill>
        <p:spPr>
          <a:xfrm>
            <a:off x="0" y="0"/>
            <a:ext cx="10698352" cy="7560000"/>
          </a:xfrm>
          <a:prstGeom prst="rect">
            <a:avLst/>
          </a:prstGeom>
        </p:spPr>
      </p:pic>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4986000" y="2340905"/>
            <a:ext cx="4500000" cy="360000"/>
          </a:xfrm>
        </p:spPr>
        <p:txBody>
          <a:bodyPr anchor="ctr" anchorCtr="0">
            <a:noAutofit/>
          </a:bodyPr>
          <a:lstStyle>
            <a:lvl1pPr marL="0" indent="0">
              <a:buFontTx/>
              <a:buNone/>
              <a:defRPr sz="14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1. Cliquez pour ajouter le nom de la partie</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23">
            <a:extLst>
              <a:ext uri="{FF2B5EF4-FFF2-40B4-BE49-F238E27FC236}">
                <a16:creationId xmlns="" xmlns:a16="http://schemas.microsoft.com/office/drawing/2014/main" id="{9729D610-3A69-6A40-B044-1B5361681CD1}"/>
              </a:ext>
            </a:extLst>
          </p:cNvPr>
          <p:cNvSpPr>
            <a:spLocks noGrp="1"/>
          </p:cNvSpPr>
          <p:nvPr>
            <p:ph type="body" sz="quarter" idx="16" hasCustomPrompt="1"/>
          </p:nvPr>
        </p:nvSpPr>
        <p:spPr>
          <a:xfrm>
            <a:off x="4986000" y="3061292"/>
            <a:ext cx="4500000" cy="360000"/>
          </a:xfrm>
        </p:spPr>
        <p:txBody>
          <a:bodyPr anchor="ctr" anchorCtr="0">
            <a:noAutofit/>
          </a:bodyPr>
          <a:lstStyle>
            <a:lvl1pPr marL="0" indent="0">
              <a:buFontTx/>
              <a:buNone/>
              <a:defRPr sz="14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2. Cliquez pour ajouter le nom de la partie</a:t>
            </a:r>
          </a:p>
        </p:txBody>
      </p:sp>
      <p:sp>
        <p:nvSpPr>
          <p:cNvPr id="14" name="Espace réservé du texte 23">
            <a:extLst>
              <a:ext uri="{FF2B5EF4-FFF2-40B4-BE49-F238E27FC236}">
                <a16:creationId xmlns="" xmlns:a16="http://schemas.microsoft.com/office/drawing/2014/main" id="{F6DE33E1-8236-0142-88AA-D3FBEA5CD595}"/>
              </a:ext>
            </a:extLst>
          </p:cNvPr>
          <p:cNvSpPr>
            <a:spLocks noGrp="1"/>
          </p:cNvSpPr>
          <p:nvPr>
            <p:ph type="body" sz="quarter" idx="17" hasCustomPrompt="1"/>
          </p:nvPr>
        </p:nvSpPr>
        <p:spPr>
          <a:xfrm>
            <a:off x="4986000" y="3781679"/>
            <a:ext cx="4500000" cy="360000"/>
          </a:xfrm>
        </p:spPr>
        <p:txBody>
          <a:bodyPr anchor="ctr" anchorCtr="0">
            <a:noAutofit/>
          </a:bodyPr>
          <a:lstStyle>
            <a:lvl1pPr marL="0" indent="0">
              <a:buFontTx/>
              <a:buNone/>
              <a:defRPr sz="14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3. Cliquez pour ajouter le nom de la partie</a:t>
            </a:r>
          </a:p>
        </p:txBody>
      </p:sp>
      <p:sp>
        <p:nvSpPr>
          <p:cNvPr id="16" name="Espace réservé du texte 23">
            <a:extLst>
              <a:ext uri="{FF2B5EF4-FFF2-40B4-BE49-F238E27FC236}">
                <a16:creationId xmlns="" xmlns:a16="http://schemas.microsoft.com/office/drawing/2014/main" id="{13737EC5-9CB4-C247-AAF0-B510FEF5E975}"/>
              </a:ext>
            </a:extLst>
          </p:cNvPr>
          <p:cNvSpPr>
            <a:spLocks noGrp="1"/>
          </p:cNvSpPr>
          <p:nvPr>
            <p:ph type="body" sz="quarter" idx="18" hasCustomPrompt="1"/>
          </p:nvPr>
        </p:nvSpPr>
        <p:spPr>
          <a:xfrm>
            <a:off x="4986000" y="4500000"/>
            <a:ext cx="4500000" cy="360000"/>
          </a:xfrm>
        </p:spPr>
        <p:txBody>
          <a:bodyPr anchor="ctr" anchorCtr="0">
            <a:noAutofit/>
          </a:bodyPr>
          <a:lstStyle>
            <a:lvl1pPr marL="0" indent="0">
              <a:buFontTx/>
              <a:buNone/>
              <a:defRPr sz="14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4. Cliquez pour ajouter le nom de la partie</a:t>
            </a:r>
          </a:p>
        </p:txBody>
      </p:sp>
      <p:sp>
        <p:nvSpPr>
          <p:cNvPr id="17" name="Espace réservé du texte 23">
            <a:extLst>
              <a:ext uri="{FF2B5EF4-FFF2-40B4-BE49-F238E27FC236}">
                <a16:creationId xmlns="" xmlns:a16="http://schemas.microsoft.com/office/drawing/2014/main" id="{054C7ACD-2462-F541-B23E-7B51649BBFC8}"/>
              </a:ext>
            </a:extLst>
          </p:cNvPr>
          <p:cNvSpPr>
            <a:spLocks noGrp="1"/>
          </p:cNvSpPr>
          <p:nvPr>
            <p:ph type="body" sz="quarter" idx="19" hasCustomPrompt="1"/>
          </p:nvPr>
        </p:nvSpPr>
        <p:spPr>
          <a:xfrm>
            <a:off x="4986000" y="5221031"/>
            <a:ext cx="4500000" cy="360000"/>
          </a:xfrm>
        </p:spPr>
        <p:txBody>
          <a:bodyPr anchor="ctr" anchorCtr="0">
            <a:noAutofit/>
          </a:bodyPr>
          <a:lstStyle>
            <a:lvl1pPr marL="0" indent="0">
              <a:buFontTx/>
              <a:buNone/>
              <a:defRPr sz="14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5. Cliquez pour ajouter le nom de la partie</a:t>
            </a:r>
          </a:p>
        </p:txBody>
      </p:sp>
      <p:sp>
        <p:nvSpPr>
          <p:cNvPr id="18" name="Espace réservé du texte 23">
            <a:extLst>
              <a:ext uri="{FF2B5EF4-FFF2-40B4-BE49-F238E27FC236}">
                <a16:creationId xmlns="" xmlns:a16="http://schemas.microsoft.com/office/drawing/2014/main" id="{9DC00A28-58BE-8245-836C-22E743D31479}"/>
              </a:ext>
            </a:extLst>
          </p:cNvPr>
          <p:cNvSpPr>
            <a:spLocks noGrp="1"/>
          </p:cNvSpPr>
          <p:nvPr>
            <p:ph type="body" sz="quarter" idx="20" hasCustomPrompt="1"/>
          </p:nvPr>
        </p:nvSpPr>
        <p:spPr>
          <a:xfrm>
            <a:off x="4986000" y="5939996"/>
            <a:ext cx="4500000" cy="360000"/>
          </a:xfrm>
        </p:spPr>
        <p:txBody>
          <a:bodyPr anchor="ctr" anchorCtr="0">
            <a:noAutofit/>
          </a:bodyPr>
          <a:lstStyle>
            <a:lvl1pPr marL="0" indent="0">
              <a:buFontTx/>
              <a:buNone/>
              <a:defRPr sz="14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6. Cliquez pour ajouter le nom de la partie</a:t>
            </a:r>
          </a:p>
        </p:txBody>
      </p:sp>
      <p:sp>
        <p:nvSpPr>
          <p:cNvPr id="19" name="ZoneTexte 18">
            <a:extLst>
              <a:ext uri="{FF2B5EF4-FFF2-40B4-BE49-F238E27FC236}">
                <a16:creationId xmlns="" xmlns:a16="http://schemas.microsoft.com/office/drawing/2014/main" id="{F3269BC8-82ED-EF41-96C9-B03137C50926}"/>
              </a:ext>
            </a:extLst>
          </p:cNvPr>
          <p:cNvSpPr txBox="1"/>
          <p:nvPr userDrawn="1"/>
        </p:nvSpPr>
        <p:spPr>
          <a:xfrm>
            <a:off x="7506000" y="539750"/>
            <a:ext cx="2520000" cy="180000"/>
          </a:xfrm>
          <a:prstGeom prst="rect">
            <a:avLst/>
          </a:prstGeom>
          <a:noFill/>
        </p:spPr>
        <p:txBody>
          <a:bodyPr wrap="square" lIns="0" tIns="0" rIns="0" bIns="0" rtlCol="0">
            <a:noAutofit/>
          </a:bodyPr>
          <a:lstStyle/>
          <a:p>
            <a:pPr algn="r"/>
            <a:r>
              <a:rPr lang="fr-FR" sz="1400" b="0" i="0" spc="200" baseline="0" dirty="0">
                <a:latin typeface="+mn-lt"/>
              </a:rPr>
              <a:t>SOMMAIRE</a:t>
            </a:r>
          </a:p>
        </p:txBody>
      </p:sp>
      <p:sp>
        <p:nvSpPr>
          <p:cNvPr id="21" name="Espace réservé du texte 23">
            <a:extLst>
              <a:ext uri="{FF2B5EF4-FFF2-40B4-BE49-F238E27FC236}">
                <a16:creationId xmlns="" xmlns:a16="http://schemas.microsoft.com/office/drawing/2014/main" id="{C2C3FE7A-3C58-AB45-BBBF-5F881DF3FC6E}"/>
              </a:ext>
            </a:extLst>
          </p:cNvPr>
          <p:cNvSpPr>
            <a:spLocks noGrp="1"/>
          </p:cNvSpPr>
          <p:nvPr>
            <p:ph type="body" sz="quarter" idx="21" hasCustomPrompt="1"/>
          </p:nvPr>
        </p:nvSpPr>
        <p:spPr>
          <a:xfrm>
            <a:off x="9666000" y="2339619"/>
            <a:ext cx="360000" cy="360000"/>
          </a:xfrm>
        </p:spPr>
        <p:txBody>
          <a:bodyPr anchor="ctr" anchorCtr="0">
            <a:noAutofit/>
          </a:bodyPr>
          <a:lstStyle>
            <a:lvl1pPr marL="0" indent="0" algn="ctr">
              <a:buFontTx/>
              <a:buNone/>
              <a:defRPr sz="1400" b="0" i="0">
                <a:solidFill>
                  <a:schemeClr val="accent1"/>
                </a:solidFill>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XX</a:t>
            </a:r>
          </a:p>
        </p:txBody>
      </p:sp>
      <p:sp>
        <p:nvSpPr>
          <p:cNvPr id="22" name="Espace réservé du texte 23">
            <a:extLst>
              <a:ext uri="{FF2B5EF4-FFF2-40B4-BE49-F238E27FC236}">
                <a16:creationId xmlns="" xmlns:a16="http://schemas.microsoft.com/office/drawing/2014/main" id="{914CE4FE-54FC-E64A-BA39-F81D28FFE927}"/>
              </a:ext>
            </a:extLst>
          </p:cNvPr>
          <p:cNvSpPr>
            <a:spLocks noGrp="1"/>
          </p:cNvSpPr>
          <p:nvPr>
            <p:ph type="body" sz="quarter" idx="22" hasCustomPrompt="1"/>
          </p:nvPr>
        </p:nvSpPr>
        <p:spPr>
          <a:xfrm>
            <a:off x="9666000" y="3058584"/>
            <a:ext cx="360000" cy="360000"/>
          </a:xfrm>
        </p:spPr>
        <p:txBody>
          <a:bodyPr anchor="ctr" anchorCtr="0">
            <a:noAutofit/>
          </a:bodyPr>
          <a:lstStyle>
            <a:lvl1pPr marL="0" indent="0" algn="ctr">
              <a:buFontTx/>
              <a:buNone/>
              <a:defRPr sz="1400" b="0" i="0">
                <a:solidFill>
                  <a:schemeClr val="accent1"/>
                </a:solidFill>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XX</a:t>
            </a:r>
          </a:p>
        </p:txBody>
      </p:sp>
      <p:sp>
        <p:nvSpPr>
          <p:cNvPr id="23" name="Espace réservé du texte 23">
            <a:extLst>
              <a:ext uri="{FF2B5EF4-FFF2-40B4-BE49-F238E27FC236}">
                <a16:creationId xmlns="" xmlns:a16="http://schemas.microsoft.com/office/drawing/2014/main" id="{96E54987-E149-584C-A6E5-8D12706A71FB}"/>
              </a:ext>
            </a:extLst>
          </p:cNvPr>
          <p:cNvSpPr>
            <a:spLocks noGrp="1"/>
          </p:cNvSpPr>
          <p:nvPr>
            <p:ph type="body" sz="quarter" idx="23" hasCustomPrompt="1"/>
          </p:nvPr>
        </p:nvSpPr>
        <p:spPr>
          <a:xfrm>
            <a:off x="9666000" y="3780000"/>
            <a:ext cx="360000" cy="360000"/>
          </a:xfrm>
        </p:spPr>
        <p:txBody>
          <a:bodyPr anchor="ctr" anchorCtr="0">
            <a:noAutofit/>
          </a:bodyPr>
          <a:lstStyle>
            <a:lvl1pPr marL="0" indent="0" algn="ctr">
              <a:buFontTx/>
              <a:buNone/>
              <a:defRPr sz="1400" b="0" i="0">
                <a:solidFill>
                  <a:schemeClr val="accent1"/>
                </a:solidFill>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XX</a:t>
            </a:r>
          </a:p>
        </p:txBody>
      </p:sp>
      <p:sp>
        <p:nvSpPr>
          <p:cNvPr id="24" name="Espace réservé du texte 23">
            <a:extLst>
              <a:ext uri="{FF2B5EF4-FFF2-40B4-BE49-F238E27FC236}">
                <a16:creationId xmlns="" xmlns:a16="http://schemas.microsoft.com/office/drawing/2014/main" id="{D2E537D4-6235-2F4E-B415-E66E8D91988D}"/>
              </a:ext>
            </a:extLst>
          </p:cNvPr>
          <p:cNvSpPr>
            <a:spLocks noGrp="1"/>
          </p:cNvSpPr>
          <p:nvPr>
            <p:ph type="body" sz="quarter" idx="24" hasCustomPrompt="1"/>
          </p:nvPr>
        </p:nvSpPr>
        <p:spPr>
          <a:xfrm>
            <a:off x="9666000" y="4500000"/>
            <a:ext cx="360000" cy="360000"/>
          </a:xfrm>
        </p:spPr>
        <p:txBody>
          <a:bodyPr anchor="ctr" anchorCtr="0">
            <a:noAutofit/>
          </a:bodyPr>
          <a:lstStyle>
            <a:lvl1pPr marL="0" indent="0" algn="ctr">
              <a:buFontTx/>
              <a:buNone/>
              <a:defRPr sz="1400" b="0" i="0">
                <a:solidFill>
                  <a:schemeClr val="accent1"/>
                </a:solidFill>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XX</a:t>
            </a:r>
          </a:p>
        </p:txBody>
      </p:sp>
      <p:sp>
        <p:nvSpPr>
          <p:cNvPr id="25" name="Espace réservé du texte 23">
            <a:extLst>
              <a:ext uri="{FF2B5EF4-FFF2-40B4-BE49-F238E27FC236}">
                <a16:creationId xmlns="" xmlns:a16="http://schemas.microsoft.com/office/drawing/2014/main" id="{980F4800-2B9B-FE49-9F4B-9B76292E0224}"/>
              </a:ext>
            </a:extLst>
          </p:cNvPr>
          <p:cNvSpPr>
            <a:spLocks noGrp="1"/>
          </p:cNvSpPr>
          <p:nvPr>
            <p:ph type="body" sz="quarter" idx="25" hasCustomPrompt="1"/>
          </p:nvPr>
        </p:nvSpPr>
        <p:spPr>
          <a:xfrm>
            <a:off x="9660452" y="5220000"/>
            <a:ext cx="360000" cy="360000"/>
          </a:xfrm>
        </p:spPr>
        <p:txBody>
          <a:bodyPr anchor="ctr" anchorCtr="0">
            <a:noAutofit/>
          </a:bodyPr>
          <a:lstStyle>
            <a:lvl1pPr marL="0" indent="0" algn="ctr">
              <a:buFontTx/>
              <a:buNone/>
              <a:defRPr sz="1400" b="0" i="0">
                <a:solidFill>
                  <a:schemeClr val="accent1"/>
                </a:solidFill>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XX</a:t>
            </a:r>
          </a:p>
        </p:txBody>
      </p:sp>
      <p:sp>
        <p:nvSpPr>
          <p:cNvPr id="26" name="Espace réservé du texte 23">
            <a:extLst>
              <a:ext uri="{FF2B5EF4-FFF2-40B4-BE49-F238E27FC236}">
                <a16:creationId xmlns="" xmlns:a16="http://schemas.microsoft.com/office/drawing/2014/main" id="{930CC669-1245-4F4D-9FCC-10538D9920A6}"/>
              </a:ext>
            </a:extLst>
          </p:cNvPr>
          <p:cNvSpPr>
            <a:spLocks noGrp="1"/>
          </p:cNvSpPr>
          <p:nvPr>
            <p:ph type="body" sz="quarter" idx="26" hasCustomPrompt="1"/>
          </p:nvPr>
        </p:nvSpPr>
        <p:spPr>
          <a:xfrm>
            <a:off x="9654905" y="5939996"/>
            <a:ext cx="360000" cy="360000"/>
          </a:xfrm>
        </p:spPr>
        <p:txBody>
          <a:bodyPr anchor="ctr" anchorCtr="0">
            <a:noAutofit/>
          </a:bodyPr>
          <a:lstStyle>
            <a:lvl1pPr marL="0" indent="0" algn="ctr">
              <a:buFontTx/>
              <a:buNone/>
              <a:defRPr sz="1400" b="0" i="0">
                <a:solidFill>
                  <a:schemeClr val="accent1"/>
                </a:solidFill>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XX</a:t>
            </a:r>
          </a:p>
        </p:txBody>
      </p:sp>
    </p:spTree>
    <p:extLst>
      <p:ext uri="{BB962C8B-B14F-4D97-AF65-F5344CB8AC3E}">
        <p14:creationId xmlns:p14="http://schemas.microsoft.com/office/powerpoint/2010/main" val="400858613"/>
      </p:ext>
    </p:extLst>
  </p:cSld>
  <p:clrMapOvr>
    <a:masterClrMapping/>
  </p:clrMapOvr>
  <p:extLst>
    <p:ext uri="{DCECCB84-F9BA-43D5-87BE-67443E8EF086}">
      <p15:sldGuideLst xmlns="" xmlns:p15="http://schemas.microsoft.com/office/powerpoint/2012/main">
        <p15:guide id="1" orient="horz" pos="567">
          <p15:clr>
            <a:srgbClr val="FBAE40"/>
          </p15:clr>
        </p15:guide>
        <p15:guide id="2" orient="horz" pos="4195">
          <p15:clr>
            <a:srgbClr val="547EBF"/>
          </p15:clr>
        </p15:guide>
        <p15:guide id="3" orient="horz" pos="1474">
          <p15:clr>
            <a:srgbClr val="FBAE40"/>
          </p15:clr>
        </p15:guide>
        <p15:guide id="4" pos="314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ommaire_Tableau">
    <p:spTree>
      <p:nvGrpSpPr>
        <p:cNvPr id="1" name=""/>
        <p:cNvGrpSpPr/>
        <p:nvPr/>
      </p:nvGrpSpPr>
      <p:grpSpPr>
        <a:xfrm>
          <a:off x="0" y="0"/>
          <a:ext cx="0" cy="0"/>
          <a:chOff x="0" y="0"/>
          <a:chExt cx="0" cy="0"/>
        </a:xfrm>
      </p:grpSpPr>
      <p:pic>
        <p:nvPicPr>
          <p:cNvPr id="20" name="Image 19">
            <a:extLst>
              <a:ext uri="{FF2B5EF4-FFF2-40B4-BE49-F238E27FC236}">
                <a16:creationId xmlns="" xmlns:a16="http://schemas.microsoft.com/office/drawing/2014/main" id="{572F72B4-63F5-1442-9D9C-7721DCD0BA03}"/>
              </a:ext>
            </a:extLst>
          </p:cNvPr>
          <p:cNvPicPr>
            <a:picLocks noChangeAspect="1"/>
          </p:cNvPicPr>
          <p:nvPr userDrawn="1"/>
        </p:nvPicPr>
        <p:blipFill>
          <a:blip r:embed="rId2"/>
          <a:stretch>
            <a:fillRect/>
          </a:stretch>
        </p:blipFill>
        <p:spPr>
          <a:xfrm>
            <a:off x="-1" y="0"/>
            <a:ext cx="10698352" cy="7560000"/>
          </a:xfrm>
          <a:prstGeom prst="rect">
            <a:avLst/>
          </a:prstGeom>
        </p:spPr>
      </p:pic>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 xmlns:a16="http://schemas.microsoft.com/office/drawing/2014/main" id="{D84BBFF8-43E2-2348-8575-AC95BDB677D9}"/>
              </a:ext>
            </a:extLst>
          </p:cNvPr>
          <p:cNvSpPr txBox="1"/>
          <p:nvPr userDrawn="1"/>
        </p:nvSpPr>
        <p:spPr>
          <a:xfrm>
            <a:off x="7506000" y="539750"/>
            <a:ext cx="2520000" cy="180000"/>
          </a:xfrm>
          <a:prstGeom prst="rect">
            <a:avLst/>
          </a:prstGeom>
          <a:noFill/>
        </p:spPr>
        <p:txBody>
          <a:bodyPr wrap="square" lIns="0" tIns="0" rIns="0" bIns="0" rtlCol="0">
            <a:noAutofit/>
          </a:bodyPr>
          <a:lstStyle/>
          <a:p>
            <a:pPr algn="r"/>
            <a:r>
              <a:rPr lang="fr-FR" sz="1400" b="0" i="0" spc="200" baseline="0" dirty="0">
                <a:latin typeface="+mn-lt"/>
              </a:rPr>
              <a:t>SOMMAIRE</a:t>
            </a:r>
          </a:p>
        </p:txBody>
      </p:sp>
    </p:spTree>
    <p:extLst>
      <p:ext uri="{BB962C8B-B14F-4D97-AF65-F5344CB8AC3E}">
        <p14:creationId xmlns:p14="http://schemas.microsoft.com/office/powerpoint/2010/main" val="3222731752"/>
      </p:ext>
    </p:extLst>
  </p:cSld>
  <p:clrMapOvr>
    <a:masterClrMapping/>
  </p:clrMapOvr>
  <p:extLst>
    <p:ext uri="{DCECCB84-F9BA-43D5-87BE-67443E8EF086}">
      <p15:sldGuideLst xmlns="" xmlns:p15="http://schemas.microsoft.com/office/powerpoint/2012/main">
        <p15:guide id="1" orient="horz" pos="793">
          <p15:clr>
            <a:srgbClr val="FBAE40"/>
          </p15:clr>
        </p15:guide>
        <p15:guide id="2" orient="horz" pos="4195">
          <p15:clr>
            <a:srgbClr val="547EBF"/>
          </p15:clr>
        </p15:guide>
        <p15:guide id="4" pos="314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ntercalaire_1">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B3E7D483-A6AE-0E43-95F3-EE3CBA8F4424}"/>
              </a:ext>
            </a:extLst>
          </p:cNvPr>
          <p:cNvSpPr>
            <a:spLocks noGrp="1"/>
          </p:cNvSpPr>
          <p:nvPr>
            <p:ph type="ftr" sz="quarter" idx="10"/>
          </p:nvPr>
        </p:nvSpPr>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8B977AEA-84CC-9740-BBC8-AACC04D5E8E1}"/>
              </a:ext>
            </a:extLst>
          </p:cNvPr>
          <p:cNvSpPr>
            <a:spLocks noGrp="1"/>
          </p:cNvSpPr>
          <p:nvPr>
            <p:ph type="sldNum" sz="quarter" idx="11"/>
          </p:nvPr>
        </p:nvSpPr>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B8D29D4D-4A45-E94E-8FF2-4214F2FE2CF6}"/>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498684E6-A982-CC49-9192-26AEB5A63658}"/>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 xmlns:a16="http://schemas.microsoft.com/office/drawing/2014/main" id="{36B9EC1B-FC77-F74F-9233-97AB7789E4E9}"/>
              </a:ext>
            </a:extLst>
          </p:cNvPr>
          <p:cNvPicPr>
            <a:picLocks/>
          </p:cNvPicPr>
          <p:nvPr userDrawn="1"/>
        </p:nvPicPr>
        <p:blipFill>
          <a:blip r:embed="rId2"/>
          <a:srcRect/>
          <a:stretch/>
        </p:blipFill>
        <p:spPr>
          <a:xfrm>
            <a:off x="-1" y="2245"/>
            <a:ext cx="10691999" cy="7555510"/>
          </a:xfrm>
          <a:prstGeom prst="rect">
            <a:avLst/>
          </a:prstGeom>
        </p:spPr>
      </p:pic>
      <p:pic>
        <p:nvPicPr>
          <p:cNvPr id="8" name="Image 7">
            <a:extLst>
              <a:ext uri="{FF2B5EF4-FFF2-40B4-BE49-F238E27FC236}">
                <a16:creationId xmlns="" xmlns:a16="http://schemas.microsoft.com/office/drawing/2014/main" id="{38CE7C84-9D23-3D42-96CF-1ADC7DCFBE5C}"/>
              </a:ext>
            </a:extLst>
          </p:cNvPr>
          <p:cNvPicPr>
            <a:picLocks noChangeAspect="1"/>
          </p:cNvPicPr>
          <p:nvPr userDrawn="1"/>
        </p:nvPicPr>
        <p:blipFill>
          <a:blip r:embed="rId3"/>
          <a:stretch>
            <a:fillRect/>
          </a:stretch>
        </p:blipFill>
        <p:spPr>
          <a:xfrm>
            <a:off x="8419200" y="540337"/>
            <a:ext cx="1607141" cy="540000"/>
          </a:xfrm>
          <a:prstGeom prst="rect">
            <a:avLst/>
          </a:prstGeom>
        </p:spPr>
      </p:pic>
      <p:sp>
        <p:nvSpPr>
          <p:cNvPr id="9" name="Espace réservé du texte 13">
            <a:extLst>
              <a:ext uri="{FF2B5EF4-FFF2-40B4-BE49-F238E27FC236}">
                <a16:creationId xmlns="" xmlns:a16="http://schemas.microsoft.com/office/drawing/2014/main" id="{67E47877-9A31-AF4C-B9ED-1B90B9FF0BD0}"/>
              </a:ext>
            </a:extLst>
          </p:cNvPr>
          <p:cNvSpPr>
            <a:spLocks noGrp="1"/>
          </p:cNvSpPr>
          <p:nvPr>
            <p:ph type="body" sz="quarter" idx="12" hasCustomPrompt="1"/>
          </p:nvPr>
        </p:nvSpPr>
        <p:spPr>
          <a:xfrm>
            <a:off x="5344804" y="2520000"/>
            <a:ext cx="4681537" cy="2160000"/>
          </a:xfrm>
        </p:spPr>
        <p:txBody>
          <a:bodyPr anchor="b" anchorCtr="0">
            <a:noAutofit/>
          </a:bodyPr>
          <a:lstStyle>
            <a:lvl1pPr marL="0" indent="0" algn="l">
              <a:buFontTx/>
              <a:buNone/>
              <a:defRPr sz="4200" b="0" i="0" spc="0" baseline="0">
                <a:solidFill>
                  <a:srgbClr val="00465A"/>
                </a:solidFill>
                <a:latin typeface="+mn-lt"/>
              </a:defRPr>
            </a:lvl1pPr>
          </a:lstStyle>
          <a:p>
            <a:pPr lvl="0"/>
            <a:r>
              <a:rPr lang="fr-FR" dirty="0"/>
              <a:t>Cliquer pour insérer le titre du chapitre</a:t>
            </a:r>
          </a:p>
        </p:txBody>
      </p:sp>
      <p:sp>
        <p:nvSpPr>
          <p:cNvPr id="10" name="Espace réservé du texte 13">
            <a:extLst>
              <a:ext uri="{FF2B5EF4-FFF2-40B4-BE49-F238E27FC236}">
                <a16:creationId xmlns="" xmlns:a16="http://schemas.microsoft.com/office/drawing/2014/main" id="{33C7D109-C5D2-D849-89ED-629D8A572489}"/>
              </a:ext>
            </a:extLst>
          </p:cNvPr>
          <p:cNvSpPr>
            <a:spLocks noGrp="1"/>
          </p:cNvSpPr>
          <p:nvPr>
            <p:ph type="body" sz="quarter" idx="13" hasCustomPrompt="1"/>
          </p:nvPr>
        </p:nvSpPr>
        <p:spPr>
          <a:xfrm>
            <a:off x="5346700" y="5047521"/>
            <a:ext cx="4681537" cy="1620000"/>
          </a:xfrm>
        </p:spPr>
        <p:txBody>
          <a:bodyPr anchor="t" anchorCtr="0">
            <a:noAutofit/>
          </a:bodyPr>
          <a:lstStyle>
            <a:lvl1pPr marL="0" indent="0" algn="l">
              <a:spcBef>
                <a:spcPts val="0"/>
              </a:spcBef>
              <a:spcAft>
                <a:spcPts val="600"/>
              </a:spcAft>
              <a:buFontTx/>
              <a:buNone/>
              <a:defRPr sz="1400" b="0" i="0" spc="0" baseline="0">
                <a:solidFill>
                  <a:srgbClr val="0F7D8C"/>
                </a:solidFill>
                <a:latin typeface="+mn-lt"/>
              </a:defRPr>
            </a:lvl1pPr>
          </a:lstStyle>
          <a:p>
            <a:pPr lvl="0"/>
            <a:r>
              <a:rPr lang="fr-FR" dirty="0"/>
              <a:t>1.1. Insérer le titre de la sous-partie </a:t>
            </a:r>
          </a:p>
          <a:p>
            <a:pPr lvl="0"/>
            <a:r>
              <a:rPr lang="fr-FR" dirty="0"/>
              <a:t>1.2. Insérer le titre de la sous-partie</a:t>
            </a:r>
          </a:p>
          <a:p>
            <a:pPr lvl="0"/>
            <a:r>
              <a:rPr lang="fr-FR" dirty="0"/>
              <a:t>1.3. Insérer le titre de la sous-partie</a:t>
            </a:r>
          </a:p>
          <a:p>
            <a:pPr lvl="0"/>
            <a:r>
              <a:rPr lang="fr-FR" dirty="0"/>
              <a:t>1.4. Insérer le titre de la sous-partie</a:t>
            </a:r>
          </a:p>
          <a:p>
            <a:pPr lvl="0"/>
            <a:r>
              <a:rPr lang="fr-FR" dirty="0"/>
              <a:t>1.5. Insérer le titre de la sous-partie</a:t>
            </a:r>
          </a:p>
        </p:txBody>
      </p:sp>
      <p:sp>
        <p:nvSpPr>
          <p:cNvPr id="11" name="Espace réservé du texte 13">
            <a:extLst>
              <a:ext uri="{FF2B5EF4-FFF2-40B4-BE49-F238E27FC236}">
                <a16:creationId xmlns="" xmlns:a16="http://schemas.microsoft.com/office/drawing/2014/main" id="{4566AD5E-32FA-8442-A860-DC95CAF2D7A5}"/>
              </a:ext>
            </a:extLst>
          </p:cNvPr>
          <p:cNvSpPr>
            <a:spLocks noGrp="1"/>
          </p:cNvSpPr>
          <p:nvPr>
            <p:ph type="body" sz="quarter" idx="14" hasCustomPrompt="1"/>
          </p:nvPr>
        </p:nvSpPr>
        <p:spPr>
          <a:xfrm>
            <a:off x="5344803" y="1691613"/>
            <a:ext cx="4681537" cy="288000"/>
          </a:xfrm>
        </p:spPr>
        <p:txBody>
          <a:bodyPr anchor="t" anchorCtr="0">
            <a:noAutofit/>
          </a:bodyPr>
          <a:lstStyle>
            <a:lvl1pPr marL="0" indent="0" algn="l">
              <a:buFontTx/>
              <a:buNone/>
              <a:defRPr sz="1800" b="1" i="0" spc="200" baseline="0">
                <a:solidFill>
                  <a:srgbClr val="FF870F"/>
                </a:solidFill>
                <a:latin typeface="+mn-lt"/>
              </a:defRPr>
            </a:lvl1pPr>
          </a:lstStyle>
          <a:p>
            <a:pPr lvl="0"/>
            <a:r>
              <a:rPr lang="fr-FR" dirty="0"/>
              <a:t>Insérer « Chapitre # »</a:t>
            </a:r>
          </a:p>
        </p:txBody>
      </p:sp>
      <p:sp>
        <p:nvSpPr>
          <p:cNvPr id="2" name="ZoneTexte 1">
            <a:extLst>
              <a:ext uri="{FF2B5EF4-FFF2-40B4-BE49-F238E27FC236}">
                <a16:creationId xmlns="" xmlns:a16="http://schemas.microsoft.com/office/drawing/2014/main" id="{691F53BD-EA34-9D4C-8D38-AE987D0F99C0}"/>
              </a:ext>
            </a:extLst>
          </p:cNvPr>
          <p:cNvSpPr txBox="1"/>
          <p:nvPr userDrawn="1"/>
        </p:nvSpPr>
        <p:spPr>
          <a:xfrm>
            <a:off x="-892098" y="3222702"/>
            <a:ext cx="0" cy="0"/>
          </a:xfrm>
          <a:prstGeom prst="rect">
            <a:avLst/>
          </a:prstGeom>
        </p:spPr>
        <p:txBody>
          <a:bodyPr wrap="none" lIns="0" tIns="0" rIns="0" bIns="0" rtlCol="0" anchor="t" anchorCtr="0">
            <a:noAutofit/>
          </a:bodyPr>
          <a:lstStyle/>
          <a:p>
            <a:pPr marL="216000" indent="-216000" algn="l">
              <a:spcBef>
                <a:spcPts val="600"/>
              </a:spcBef>
              <a:spcAft>
                <a:spcPts val="600"/>
              </a:spcAft>
              <a:buClr>
                <a:srgbClr val="FF870F"/>
              </a:buClr>
              <a:buFont typeface="Apple Symbols" panose="02000000000000000000" pitchFamily="2" charset="-79"/>
              <a:buChar char="⊹"/>
            </a:pPr>
            <a:endParaRPr lang="fr-FR" sz="1200" dirty="0">
              <a:solidFill>
                <a:schemeClr val="tx1"/>
              </a:solidFill>
              <a:latin typeface="Effra Light" panose="02000306080000090004" pitchFamily="2" charset="77"/>
            </a:endParaRPr>
          </a:p>
        </p:txBody>
      </p:sp>
    </p:spTree>
    <p:extLst>
      <p:ext uri="{BB962C8B-B14F-4D97-AF65-F5344CB8AC3E}">
        <p14:creationId xmlns:p14="http://schemas.microsoft.com/office/powerpoint/2010/main" val="2777936485"/>
      </p:ext>
    </p:extLst>
  </p:cSld>
  <p:clrMapOvr>
    <a:masterClrMapping/>
  </p:clrMapOvr>
  <p:extLst>
    <p:ext uri="{DCECCB84-F9BA-43D5-87BE-67443E8EF086}">
      <p15:sldGuideLst xmlns="" xmlns:p15="http://schemas.microsoft.com/office/powerpoint/2012/main">
        <p15:guide id="1" pos="3367">
          <p15:clr>
            <a:srgbClr val="FBAE40"/>
          </p15:clr>
        </p15:guide>
        <p15:guide id="2" orient="horz" pos="1247">
          <p15:clr>
            <a:srgbClr val="FBAE40"/>
          </p15:clr>
        </p15:guide>
        <p15:guide id="3" orient="horz" pos="2948">
          <p15:clr>
            <a:srgbClr val="FBAE40"/>
          </p15:clr>
        </p15:guide>
        <p15:guide id="4" orient="horz" pos="4422">
          <p15:clr>
            <a:srgbClr val="FBAE40"/>
          </p15:clr>
        </p15:guide>
        <p15:guide id="5" orient="horz" pos="3175">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ntercalaire_2">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7ADB56EF-691B-C347-A6FD-F0F53C003029}"/>
              </a:ext>
            </a:extLst>
          </p:cNvPr>
          <p:cNvSpPr>
            <a:spLocks noGrp="1"/>
          </p:cNvSpPr>
          <p:nvPr>
            <p:ph type="ftr" sz="quarter" idx="10"/>
          </p:nvPr>
        </p:nvSpPr>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37D4CD46-3841-7A42-AA46-376B34F2EDAE}"/>
              </a:ext>
            </a:extLst>
          </p:cNvPr>
          <p:cNvSpPr>
            <a:spLocks noGrp="1"/>
          </p:cNvSpPr>
          <p:nvPr>
            <p:ph type="sldNum" sz="quarter" idx="11"/>
          </p:nvPr>
        </p:nvSpPr>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D97FEC70-D191-004F-999E-E997DB76BFD6}"/>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23680641-D0FF-154D-A531-B22B5B210ED3}"/>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 xmlns:a16="http://schemas.microsoft.com/office/drawing/2014/main" id="{C7020F15-A51F-9847-903C-F399C73353A6}"/>
              </a:ext>
            </a:extLst>
          </p:cNvPr>
          <p:cNvPicPr>
            <a:picLocks/>
          </p:cNvPicPr>
          <p:nvPr userDrawn="1"/>
        </p:nvPicPr>
        <p:blipFill>
          <a:blip r:embed="rId2"/>
          <a:srcRect/>
          <a:stretch/>
        </p:blipFill>
        <p:spPr>
          <a:xfrm>
            <a:off x="-1" y="2245"/>
            <a:ext cx="10691999" cy="7555510"/>
          </a:xfrm>
          <a:prstGeom prst="rect">
            <a:avLst/>
          </a:prstGeom>
        </p:spPr>
      </p:pic>
      <p:pic>
        <p:nvPicPr>
          <p:cNvPr id="8" name="Image 7">
            <a:extLst>
              <a:ext uri="{FF2B5EF4-FFF2-40B4-BE49-F238E27FC236}">
                <a16:creationId xmlns="" xmlns:a16="http://schemas.microsoft.com/office/drawing/2014/main" id="{6DA0F447-0077-564C-B9F2-EC35D15E051B}"/>
              </a:ext>
            </a:extLst>
          </p:cNvPr>
          <p:cNvPicPr>
            <a:picLocks noChangeAspect="1"/>
          </p:cNvPicPr>
          <p:nvPr userDrawn="1"/>
        </p:nvPicPr>
        <p:blipFill>
          <a:blip r:embed="rId3"/>
          <a:stretch>
            <a:fillRect/>
          </a:stretch>
        </p:blipFill>
        <p:spPr>
          <a:xfrm>
            <a:off x="8419200" y="540337"/>
            <a:ext cx="1607141" cy="540000"/>
          </a:xfrm>
          <a:prstGeom prst="rect">
            <a:avLst/>
          </a:prstGeom>
        </p:spPr>
      </p:pic>
      <p:sp>
        <p:nvSpPr>
          <p:cNvPr id="9" name="Espace réservé du texte 13">
            <a:extLst>
              <a:ext uri="{FF2B5EF4-FFF2-40B4-BE49-F238E27FC236}">
                <a16:creationId xmlns="" xmlns:a16="http://schemas.microsoft.com/office/drawing/2014/main" id="{3A0191F4-77A5-6441-B806-2F6A67177BBB}"/>
              </a:ext>
            </a:extLst>
          </p:cNvPr>
          <p:cNvSpPr>
            <a:spLocks noGrp="1"/>
          </p:cNvSpPr>
          <p:nvPr>
            <p:ph type="body" sz="quarter" idx="12" hasCustomPrompt="1"/>
          </p:nvPr>
        </p:nvSpPr>
        <p:spPr>
          <a:xfrm>
            <a:off x="5346700" y="1979613"/>
            <a:ext cx="4681537" cy="2700337"/>
          </a:xfrm>
        </p:spPr>
        <p:txBody>
          <a:bodyPr anchor="b" anchorCtr="0">
            <a:noAutofit/>
          </a:bodyPr>
          <a:lstStyle>
            <a:lvl1pPr marL="0" indent="0" algn="l">
              <a:buFontTx/>
              <a:buNone/>
              <a:defRPr sz="4200" b="0" i="0" spc="0" baseline="0">
                <a:solidFill>
                  <a:srgbClr val="00465A"/>
                </a:solidFill>
                <a:latin typeface="+mn-lt"/>
              </a:defRPr>
            </a:lvl1pPr>
          </a:lstStyle>
          <a:p>
            <a:pPr lvl="0"/>
            <a:r>
              <a:rPr lang="fr-FR" dirty="0"/>
              <a:t>1.1.</a:t>
            </a:r>
          </a:p>
          <a:p>
            <a:pPr lvl="0"/>
            <a:r>
              <a:rPr lang="fr-FR" dirty="0"/>
              <a:t>Cliquer pour insérer le titre de la sous-partie</a:t>
            </a:r>
          </a:p>
        </p:txBody>
      </p:sp>
      <p:sp>
        <p:nvSpPr>
          <p:cNvPr id="10" name="Espace réservé du texte 13">
            <a:extLst>
              <a:ext uri="{FF2B5EF4-FFF2-40B4-BE49-F238E27FC236}">
                <a16:creationId xmlns="" xmlns:a16="http://schemas.microsoft.com/office/drawing/2014/main" id="{90FF66EB-CD22-EE4A-BC72-19D54B3CFA6C}"/>
              </a:ext>
            </a:extLst>
          </p:cNvPr>
          <p:cNvSpPr>
            <a:spLocks noGrp="1"/>
          </p:cNvSpPr>
          <p:nvPr>
            <p:ph type="body" sz="quarter" idx="13" hasCustomPrompt="1"/>
          </p:nvPr>
        </p:nvSpPr>
        <p:spPr>
          <a:xfrm>
            <a:off x="5346700" y="5040312"/>
            <a:ext cx="4681537" cy="1620000"/>
          </a:xfrm>
        </p:spPr>
        <p:txBody>
          <a:bodyPr anchor="t" anchorCtr="0">
            <a:noAutofit/>
          </a:bodyPr>
          <a:lstStyle>
            <a:lvl1pPr marL="0" indent="0" algn="l">
              <a:buFontTx/>
              <a:buNone/>
              <a:defRPr sz="1400" b="0" i="0" spc="0" baseline="0">
                <a:solidFill>
                  <a:srgbClr val="0F7D8C"/>
                </a:solidFill>
                <a:latin typeface="+mn-lt"/>
              </a:defRPr>
            </a:lvl1pPr>
          </a:lstStyle>
          <a:p>
            <a:pPr lvl="0"/>
            <a:r>
              <a:rPr lang="fr-FR" dirty="0"/>
              <a:t>Cliquer pour insérer un propos introductif. </a:t>
            </a:r>
          </a:p>
        </p:txBody>
      </p:sp>
    </p:spTree>
    <p:extLst>
      <p:ext uri="{BB962C8B-B14F-4D97-AF65-F5344CB8AC3E}">
        <p14:creationId xmlns:p14="http://schemas.microsoft.com/office/powerpoint/2010/main" val="3599464916"/>
      </p:ext>
    </p:extLst>
  </p:cSld>
  <p:clrMapOvr>
    <a:masterClrMapping/>
  </p:clrMapOvr>
  <p:extLst>
    <p:ext uri="{DCECCB84-F9BA-43D5-87BE-67443E8EF086}">
      <p15:sldGuideLst xmlns="" xmlns:p15="http://schemas.microsoft.com/office/powerpoint/2012/main">
        <p15:guide id="1" pos="3367">
          <p15:clr>
            <a:srgbClr val="FBAE40"/>
          </p15:clr>
        </p15:guide>
        <p15:guide id="2" orient="horz" pos="1247">
          <p15:clr>
            <a:srgbClr val="FBAE40"/>
          </p15:clr>
        </p15:guide>
        <p15:guide id="3" orient="horz" pos="3175">
          <p15:clr>
            <a:srgbClr val="FBAE40"/>
          </p15:clr>
        </p15:guide>
        <p15:guide id="4" orient="horz" pos="2948">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8" name="Espace réservé du texte 7">
            <a:extLst>
              <a:ext uri="{FF2B5EF4-FFF2-40B4-BE49-F238E27FC236}">
                <a16:creationId xmlns="" xmlns:a16="http://schemas.microsoft.com/office/drawing/2014/main" id="{BAD4632E-3673-E74A-B82E-53B2E9D9FE6F}"/>
              </a:ext>
            </a:extLst>
          </p:cNvPr>
          <p:cNvSpPr>
            <a:spLocks noGrp="1"/>
          </p:cNvSpPr>
          <p:nvPr>
            <p:ph type="body" sz="quarter" idx="12"/>
          </p:nvPr>
        </p:nvSpPr>
        <p:spPr/>
        <p:txBody>
          <a:bodyPr/>
          <a:lstStyle>
            <a:lvl4pPr marL="360000" indent="-216000">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751395661"/>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lonnes_2">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8" name="Espace réservé du texte 7">
            <a:extLst>
              <a:ext uri="{FF2B5EF4-FFF2-40B4-BE49-F238E27FC236}">
                <a16:creationId xmlns="" xmlns:a16="http://schemas.microsoft.com/office/drawing/2014/main" id="{BAD4632E-3673-E74A-B82E-53B2E9D9FE6F}"/>
              </a:ext>
            </a:extLst>
          </p:cNvPr>
          <p:cNvSpPr>
            <a:spLocks noGrp="1"/>
          </p:cNvSpPr>
          <p:nvPr>
            <p:ph type="body" sz="quarter" idx="12"/>
          </p:nvPr>
        </p:nvSpPr>
        <p:spPr>
          <a:xfrm>
            <a:off x="666650" y="2520000"/>
            <a:ext cx="4140000" cy="414000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texte 7">
            <a:extLst>
              <a:ext uri="{FF2B5EF4-FFF2-40B4-BE49-F238E27FC236}">
                <a16:creationId xmlns="" xmlns:a16="http://schemas.microsoft.com/office/drawing/2014/main" id="{4143F902-9CC5-1A4E-8511-DB63A49CD1EF}"/>
              </a:ext>
            </a:extLst>
          </p:cNvPr>
          <p:cNvSpPr>
            <a:spLocks noGrp="1"/>
          </p:cNvSpPr>
          <p:nvPr>
            <p:ph type="body" sz="quarter" idx="13"/>
          </p:nvPr>
        </p:nvSpPr>
        <p:spPr>
          <a:xfrm>
            <a:off x="5886650" y="2520000"/>
            <a:ext cx="4140000" cy="4140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texte 6">
            <a:extLst>
              <a:ext uri="{FF2B5EF4-FFF2-40B4-BE49-F238E27FC236}">
                <a16:creationId xmlns="" xmlns:a16="http://schemas.microsoft.com/office/drawing/2014/main" id="{97443054-F1B1-B244-825A-7F00997819C5}"/>
              </a:ext>
            </a:extLst>
          </p:cNvPr>
          <p:cNvSpPr>
            <a:spLocks noGrp="1"/>
          </p:cNvSpPr>
          <p:nvPr>
            <p:ph type="body" sz="quarter" idx="14" hasCustomPrompt="1"/>
          </p:nvPr>
        </p:nvSpPr>
        <p:spPr>
          <a:xfrm>
            <a:off x="666750" y="1979613"/>
            <a:ext cx="4138613" cy="288000"/>
          </a:xfrm>
        </p:spPr>
        <p:txBody>
          <a:bodyPr/>
          <a:lstStyle>
            <a:lvl1pPr>
              <a:defRPr sz="1400" b="1" i="0">
                <a:solidFill>
                  <a:schemeClr val="accent1"/>
                </a:solidFill>
                <a:latin typeface="+mn-lt"/>
              </a:defRPr>
            </a:lvl1pPr>
          </a:lstStyle>
          <a:p>
            <a:pPr lvl="0"/>
            <a:r>
              <a:rPr lang="fr-FR" dirty="0"/>
              <a:t>Cliquer pour insérer un titre</a:t>
            </a:r>
          </a:p>
        </p:txBody>
      </p:sp>
      <p:sp>
        <p:nvSpPr>
          <p:cNvPr id="13" name="Espace réservé du texte 6">
            <a:extLst>
              <a:ext uri="{FF2B5EF4-FFF2-40B4-BE49-F238E27FC236}">
                <a16:creationId xmlns="" xmlns:a16="http://schemas.microsoft.com/office/drawing/2014/main" id="{61063496-100A-A748-B58B-1F8ADB7831D9}"/>
              </a:ext>
            </a:extLst>
          </p:cNvPr>
          <p:cNvSpPr>
            <a:spLocks noGrp="1"/>
          </p:cNvSpPr>
          <p:nvPr>
            <p:ph type="body" sz="quarter" idx="15" hasCustomPrompt="1"/>
          </p:nvPr>
        </p:nvSpPr>
        <p:spPr>
          <a:xfrm>
            <a:off x="5888037" y="1979613"/>
            <a:ext cx="4138613" cy="288000"/>
          </a:xfrm>
        </p:spPr>
        <p:txBody>
          <a:bodyPr/>
          <a:lstStyle>
            <a:lvl1pPr>
              <a:defRPr sz="1400" b="1" i="0">
                <a:solidFill>
                  <a:schemeClr val="accent1"/>
                </a:solidFill>
                <a:latin typeface="+mn-lt"/>
              </a:defRPr>
            </a:lvl1pPr>
          </a:lstStyle>
          <a:p>
            <a:pPr lvl="0"/>
            <a:r>
              <a:rPr lang="fr-FR" dirty="0"/>
              <a:t>Cliquer pour insérer un titre</a:t>
            </a:r>
          </a:p>
        </p:txBody>
      </p:sp>
    </p:spTree>
    <p:extLst>
      <p:ext uri="{BB962C8B-B14F-4D97-AF65-F5344CB8AC3E}">
        <p14:creationId xmlns:p14="http://schemas.microsoft.com/office/powerpoint/2010/main" val="862813417"/>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3027">
          <p15:clr>
            <a:srgbClr val="FBAE40"/>
          </p15:clr>
        </p15:guide>
        <p15:guide id="4" pos="3708">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Visuel_Gauche">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p:nvPr>
        </p:nvSpPr>
        <p:spPr>
          <a:xfrm>
            <a:off x="5705474" y="1979613"/>
            <a:ext cx="4321175" cy="46799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8" name="Espace réservé du contenu 7">
            <a:extLst>
              <a:ext uri="{FF2B5EF4-FFF2-40B4-BE49-F238E27FC236}">
                <a16:creationId xmlns="" xmlns:a16="http://schemas.microsoft.com/office/drawing/2014/main" id="{055569DF-443F-1B4A-B04C-AD744B6DAD60}"/>
              </a:ext>
            </a:extLst>
          </p:cNvPr>
          <p:cNvSpPr>
            <a:spLocks noGrp="1"/>
          </p:cNvSpPr>
          <p:nvPr>
            <p:ph sz="quarter" idx="17" hasCustomPrompt="1"/>
          </p:nvPr>
        </p:nvSpPr>
        <p:spPr>
          <a:xfrm>
            <a:off x="666751" y="1979613"/>
            <a:ext cx="4319588" cy="4679950"/>
          </a:xfrm>
          <a:solidFill>
            <a:schemeClr val="bg1">
              <a:lumMod val="85000"/>
            </a:schemeClr>
          </a:solidFill>
        </p:spPr>
        <p:txBody>
          <a:bodyPr anchor="ctr" anchorCtr="0"/>
          <a:lstStyle>
            <a:lvl1pPr marL="0" indent="0" algn="ctr">
              <a:buFontTx/>
              <a:buNone/>
              <a:defRPr/>
            </a:lvl1pPr>
          </a:lstStyle>
          <a:p>
            <a:pPr lvl="0"/>
            <a:r>
              <a:rPr lang="fr-FR" dirty="0"/>
              <a:t>Cliquer pour insérer une image / un graphique</a:t>
            </a:r>
          </a:p>
        </p:txBody>
      </p:sp>
      <p:sp>
        <p:nvSpPr>
          <p:cNvPr id="11" name="Espace réservé du texte 10">
            <a:extLst>
              <a:ext uri="{FF2B5EF4-FFF2-40B4-BE49-F238E27FC236}">
                <a16:creationId xmlns="" xmlns:a16="http://schemas.microsoft.com/office/drawing/2014/main" id="{C3A86231-D8E8-1540-AECD-A3781F786A9E}"/>
              </a:ext>
            </a:extLst>
          </p:cNvPr>
          <p:cNvSpPr>
            <a:spLocks noGrp="1"/>
          </p:cNvSpPr>
          <p:nvPr>
            <p:ph type="body" sz="quarter" idx="18" hasCustomPrompt="1"/>
          </p:nvPr>
        </p:nvSpPr>
        <p:spPr>
          <a:xfrm>
            <a:off x="665163" y="6768000"/>
            <a:ext cx="4319588" cy="180000"/>
          </a:xfrm>
        </p:spPr>
        <p:txBody>
          <a:bodyPr anchor="ctr" anchorCtr="0"/>
          <a:lstStyle>
            <a:lvl1pPr>
              <a:defRPr sz="900" b="0" i="1">
                <a:solidFill>
                  <a:schemeClr val="tx1"/>
                </a:solidFill>
                <a:latin typeface="Calibri Light" panose="020F0302020204030204" pitchFamily="34" charset="0"/>
                <a:cs typeface="Calibri Light" panose="020F0302020204030204" pitchFamily="34" charset="0"/>
              </a:defRPr>
            </a:lvl1pPr>
          </a:lstStyle>
          <a:p>
            <a:pPr lvl="0"/>
            <a:r>
              <a:rPr lang="fr-FR" dirty="0"/>
              <a:t>Cliquer pour insérer la source</a:t>
            </a:r>
          </a:p>
        </p:txBody>
      </p:sp>
    </p:spTree>
    <p:extLst>
      <p:ext uri="{BB962C8B-B14F-4D97-AF65-F5344CB8AC3E}">
        <p14:creationId xmlns:p14="http://schemas.microsoft.com/office/powerpoint/2010/main" val="3904763653"/>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3141">
          <p15:clr>
            <a:srgbClr val="FBAE40"/>
          </p15:clr>
        </p15:guide>
        <p15:guide id="4" pos="359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onnes_2">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8" name="Espace réservé du texte 7">
            <a:extLst>
              <a:ext uri="{FF2B5EF4-FFF2-40B4-BE49-F238E27FC236}">
                <a16:creationId xmlns="" xmlns:a16="http://schemas.microsoft.com/office/drawing/2014/main" id="{BAD4632E-3673-E74A-B82E-53B2E9D9FE6F}"/>
              </a:ext>
            </a:extLst>
          </p:cNvPr>
          <p:cNvSpPr>
            <a:spLocks noGrp="1"/>
          </p:cNvSpPr>
          <p:nvPr>
            <p:ph type="body" sz="quarter" idx="12"/>
          </p:nvPr>
        </p:nvSpPr>
        <p:spPr>
          <a:xfrm>
            <a:off x="666650" y="2520000"/>
            <a:ext cx="4140000" cy="4140000"/>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texte 7">
            <a:extLst>
              <a:ext uri="{FF2B5EF4-FFF2-40B4-BE49-F238E27FC236}">
                <a16:creationId xmlns="" xmlns:a16="http://schemas.microsoft.com/office/drawing/2014/main" id="{4143F902-9CC5-1A4E-8511-DB63A49CD1EF}"/>
              </a:ext>
            </a:extLst>
          </p:cNvPr>
          <p:cNvSpPr>
            <a:spLocks noGrp="1"/>
          </p:cNvSpPr>
          <p:nvPr>
            <p:ph type="body" sz="quarter" idx="13"/>
          </p:nvPr>
        </p:nvSpPr>
        <p:spPr>
          <a:xfrm>
            <a:off x="5886650" y="2520000"/>
            <a:ext cx="4140000" cy="4140000"/>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texte 6">
            <a:extLst>
              <a:ext uri="{FF2B5EF4-FFF2-40B4-BE49-F238E27FC236}">
                <a16:creationId xmlns="" xmlns:a16="http://schemas.microsoft.com/office/drawing/2014/main" id="{97443054-F1B1-B244-825A-7F00997819C5}"/>
              </a:ext>
            </a:extLst>
          </p:cNvPr>
          <p:cNvSpPr>
            <a:spLocks noGrp="1"/>
          </p:cNvSpPr>
          <p:nvPr>
            <p:ph type="body" sz="quarter" idx="14" hasCustomPrompt="1"/>
          </p:nvPr>
        </p:nvSpPr>
        <p:spPr>
          <a:xfrm>
            <a:off x="666750" y="1979613"/>
            <a:ext cx="4138613" cy="288000"/>
          </a:xfrm>
          <a:prstGeom prst="rect">
            <a:avLst/>
          </a:prstGeom>
        </p:spPr>
        <p:txBody>
          <a:bodyPr/>
          <a:lstStyle>
            <a:lvl1pPr>
              <a:defRPr sz="1400" b="1" i="0">
                <a:solidFill>
                  <a:schemeClr val="accent1"/>
                </a:solidFill>
                <a:latin typeface="+mn-lt"/>
              </a:defRPr>
            </a:lvl1pPr>
          </a:lstStyle>
          <a:p>
            <a:pPr lvl="0"/>
            <a:r>
              <a:rPr lang="fr-FR" dirty="0"/>
              <a:t>Cliquer pour insérer un titre</a:t>
            </a:r>
          </a:p>
        </p:txBody>
      </p:sp>
      <p:sp>
        <p:nvSpPr>
          <p:cNvPr id="13" name="Espace réservé du texte 6">
            <a:extLst>
              <a:ext uri="{FF2B5EF4-FFF2-40B4-BE49-F238E27FC236}">
                <a16:creationId xmlns="" xmlns:a16="http://schemas.microsoft.com/office/drawing/2014/main" id="{61063496-100A-A748-B58B-1F8ADB7831D9}"/>
              </a:ext>
            </a:extLst>
          </p:cNvPr>
          <p:cNvSpPr>
            <a:spLocks noGrp="1"/>
          </p:cNvSpPr>
          <p:nvPr>
            <p:ph type="body" sz="quarter" idx="15" hasCustomPrompt="1"/>
          </p:nvPr>
        </p:nvSpPr>
        <p:spPr>
          <a:xfrm>
            <a:off x="5888037" y="1979613"/>
            <a:ext cx="4138613" cy="288000"/>
          </a:xfrm>
          <a:prstGeom prst="rect">
            <a:avLst/>
          </a:prstGeom>
        </p:spPr>
        <p:txBody>
          <a:bodyPr/>
          <a:lstStyle>
            <a:lvl1pPr>
              <a:defRPr sz="1400" b="1" i="0">
                <a:solidFill>
                  <a:schemeClr val="accent1"/>
                </a:solidFill>
                <a:latin typeface="+mn-lt"/>
              </a:defRPr>
            </a:lvl1pPr>
          </a:lstStyle>
          <a:p>
            <a:pPr lvl="0"/>
            <a:r>
              <a:rPr lang="fr-FR" dirty="0"/>
              <a:t>Cliquer pour insérer un titre</a:t>
            </a:r>
          </a:p>
        </p:txBody>
      </p:sp>
    </p:spTree>
    <p:extLst>
      <p:ext uri="{BB962C8B-B14F-4D97-AF65-F5344CB8AC3E}">
        <p14:creationId xmlns:p14="http://schemas.microsoft.com/office/powerpoint/2010/main" val="3389265644"/>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3027" userDrawn="1">
          <p15:clr>
            <a:srgbClr val="FBAE40"/>
          </p15:clr>
        </p15:guide>
        <p15:guide id="4" pos="3708"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Visuel_Droite">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p:nvPr>
        </p:nvSpPr>
        <p:spPr>
          <a:xfrm>
            <a:off x="666000" y="1980000"/>
            <a:ext cx="4321175" cy="46799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11" name="Espace réservé du contenu 7">
            <a:extLst>
              <a:ext uri="{FF2B5EF4-FFF2-40B4-BE49-F238E27FC236}">
                <a16:creationId xmlns="" xmlns:a16="http://schemas.microsoft.com/office/drawing/2014/main" id="{EA60CB7D-5CB6-E74F-B1D6-BFA8A8AC2CC9}"/>
              </a:ext>
            </a:extLst>
          </p:cNvPr>
          <p:cNvSpPr>
            <a:spLocks noGrp="1"/>
          </p:cNvSpPr>
          <p:nvPr>
            <p:ph sz="quarter" idx="17" hasCustomPrompt="1"/>
          </p:nvPr>
        </p:nvSpPr>
        <p:spPr>
          <a:xfrm>
            <a:off x="5706225" y="1979613"/>
            <a:ext cx="4319588" cy="4679950"/>
          </a:xfrm>
          <a:solidFill>
            <a:schemeClr val="bg1">
              <a:lumMod val="85000"/>
            </a:schemeClr>
          </a:solidFill>
        </p:spPr>
        <p:txBody>
          <a:bodyPr anchor="ctr" anchorCtr="0"/>
          <a:lstStyle>
            <a:lvl1pPr marL="0" indent="0" algn="ctr">
              <a:buFontTx/>
              <a:buNone/>
              <a:defRPr/>
            </a:lvl1pPr>
          </a:lstStyle>
          <a:p>
            <a:pPr lvl="0"/>
            <a:r>
              <a:rPr lang="fr-FR" dirty="0"/>
              <a:t>Cliquer pour insérer une image / un graphique</a:t>
            </a:r>
          </a:p>
        </p:txBody>
      </p:sp>
      <p:sp>
        <p:nvSpPr>
          <p:cNvPr id="12" name="Espace réservé du texte 10">
            <a:extLst>
              <a:ext uri="{FF2B5EF4-FFF2-40B4-BE49-F238E27FC236}">
                <a16:creationId xmlns="" xmlns:a16="http://schemas.microsoft.com/office/drawing/2014/main" id="{16DE81A1-5E70-7A4F-9B8E-9ABCC3C512B3}"/>
              </a:ext>
            </a:extLst>
          </p:cNvPr>
          <p:cNvSpPr>
            <a:spLocks noGrp="1"/>
          </p:cNvSpPr>
          <p:nvPr>
            <p:ph type="body" sz="quarter" idx="18" hasCustomPrompt="1"/>
          </p:nvPr>
        </p:nvSpPr>
        <p:spPr>
          <a:xfrm>
            <a:off x="5706000" y="6768000"/>
            <a:ext cx="4319588" cy="180000"/>
          </a:xfrm>
        </p:spPr>
        <p:txBody>
          <a:bodyPr anchor="ctr" anchorCtr="0"/>
          <a:lstStyle>
            <a:lvl1pPr algn="r">
              <a:defRPr sz="900" b="0" i="1">
                <a:solidFill>
                  <a:schemeClr val="tx1"/>
                </a:solidFill>
                <a:latin typeface="Calibri Light" panose="020F0302020204030204" pitchFamily="34" charset="0"/>
                <a:cs typeface="Calibri Light" panose="020F0302020204030204" pitchFamily="34" charset="0"/>
              </a:defRPr>
            </a:lvl1pPr>
          </a:lstStyle>
          <a:p>
            <a:pPr lvl="0"/>
            <a:r>
              <a:rPr lang="fr-FR" dirty="0"/>
              <a:t>Cliquer pour insérer la source</a:t>
            </a:r>
          </a:p>
        </p:txBody>
      </p:sp>
    </p:spTree>
    <p:extLst>
      <p:ext uri="{BB962C8B-B14F-4D97-AF65-F5344CB8AC3E}">
        <p14:creationId xmlns:p14="http://schemas.microsoft.com/office/powerpoint/2010/main" val="2514588888"/>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3141">
          <p15:clr>
            <a:srgbClr val="FBAE40"/>
          </p15:clr>
        </p15:guide>
        <p15:guide id="4" pos="3594">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Mosaique">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5346000" y="7200900"/>
            <a:ext cx="45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5346700" y="1079500"/>
            <a:ext cx="46793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p:nvPr>
        </p:nvSpPr>
        <p:spPr>
          <a:xfrm>
            <a:off x="5346700" y="1979613"/>
            <a:ext cx="4679949" cy="46799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a:xfrm>
            <a:off x="5346700" y="180000"/>
            <a:ext cx="4679950" cy="792000"/>
          </a:xfrm>
        </p:spPr>
        <p:txBody>
          <a:bodyPr/>
          <a:lstStyle/>
          <a:p>
            <a:r>
              <a:rPr lang="fr-FR" dirty="0"/>
              <a:t>Cliquer pour insérer un titre</a:t>
            </a:r>
          </a:p>
        </p:txBody>
      </p:sp>
      <p:sp>
        <p:nvSpPr>
          <p:cNvPr id="12" name="Espace réservé pour une image  13">
            <a:extLst>
              <a:ext uri="{FF2B5EF4-FFF2-40B4-BE49-F238E27FC236}">
                <a16:creationId xmlns="" xmlns:a16="http://schemas.microsoft.com/office/drawing/2014/main" id="{76BF51B9-1647-5648-8A8D-6F41DB2DECB2}"/>
              </a:ext>
            </a:extLst>
          </p:cNvPr>
          <p:cNvSpPr>
            <a:spLocks noGrp="1"/>
          </p:cNvSpPr>
          <p:nvPr>
            <p:ph type="pic" sz="quarter" idx="17" hasCustomPrompt="1"/>
          </p:nvPr>
        </p:nvSpPr>
        <p:spPr>
          <a:xfrm>
            <a:off x="360000" y="360000"/>
            <a:ext cx="2880000" cy="2160000"/>
          </a:xfr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sp>
        <p:nvSpPr>
          <p:cNvPr id="18" name="Espace réservé pour une image  13">
            <a:extLst>
              <a:ext uri="{FF2B5EF4-FFF2-40B4-BE49-F238E27FC236}">
                <a16:creationId xmlns="" xmlns:a16="http://schemas.microsoft.com/office/drawing/2014/main" id="{55584A84-5316-094D-8639-05500F8AFC6D}"/>
              </a:ext>
            </a:extLst>
          </p:cNvPr>
          <p:cNvSpPr>
            <a:spLocks noGrp="1"/>
          </p:cNvSpPr>
          <p:nvPr>
            <p:ph type="pic" sz="quarter" idx="20" hasCustomPrompt="1"/>
          </p:nvPr>
        </p:nvSpPr>
        <p:spPr>
          <a:xfrm>
            <a:off x="3420000" y="360000"/>
            <a:ext cx="1260000" cy="2160000"/>
          </a:xfr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sp>
        <p:nvSpPr>
          <p:cNvPr id="19" name="Espace réservé pour une image  13">
            <a:extLst>
              <a:ext uri="{FF2B5EF4-FFF2-40B4-BE49-F238E27FC236}">
                <a16:creationId xmlns="" xmlns:a16="http://schemas.microsoft.com/office/drawing/2014/main" id="{DB37A556-335B-7745-9D3F-CEA8CD41BC89}"/>
              </a:ext>
            </a:extLst>
          </p:cNvPr>
          <p:cNvSpPr>
            <a:spLocks noGrp="1"/>
          </p:cNvSpPr>
          <p:nvPr>
            <p:ph type="pic" sz="quarter" idx="21" hasCustomPrompt="1"/>
          </p:nvPr>
        </p:nvSpPr>
        <p:spPr>
          <a:xfrm>
            <a:off x="360000" y="5039675"/>
            <a:ext cx="2880000" cy="2160000"/>
          </a:xfr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sp>
        <p:nvSpPr>
          <p:cNvPr id="20" name="Espace réservé pour une image  13">
            <a:extLst>
              <a:ext uri="{FF2B5EF4-FFF2-40B4-BE49-F238E27FC236}">
                <a16:creationId xmlns="" xmlns:a16="http://schemas.microsoft.com/office/drawing/2014/main" id="{7D812618-3726-1B49-BD1F-41B423C7B328}"/>
              </a:ext>
            </a:extLst>
          </p:cNvPr>
          <p:cNvSpPr>
            <a:spLocks noGrp="1"/>
          </p:cNvSpPr>
          <p:nvPr>
            <p:ph type="pic" sz="quarter" idx="22" hasCustomPrompt="1"/>
          </p:nvPr>
        </p:nvSpPr>
        <p:spPr>
          <a:xfrm>
            <a:off x="3420000" y="5039675"/>
            <a:ext cx="1260000" cy="2160000"/>
          </a:xfr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sp>
        <p:nvSpPr>
          <p:cNvPr id="21" name="Espace réservé pour une image  13">
            <a:extLst>
              <a:ext uri="{FF2B5EF4-FFF2-40B4-BE49-F238E27FC236}">
                <a16:creationId xmlns="" xmlns:a16="http://schemas.microsoft.com/office/drawing/2014/main" id="{AEF7B278-F15F-A541-8BE7-9F9B3365A59B}"/>
              </a:ext>
            </a:extLst>
          </p:cNvPr>
          <p:cNvSpPr>
            <a:spLocks noGrp="1"/>
          </p:cNvSpPr>
          <p:nvPr>
            <p:ph type="pic" sz="quarter" idx="23" hasCustomPrompt="1"/>
          </p:nvPr>
        </p:nvSpPr>
        <p:spPr>
          <a:xfrm>
            <a:off x="360000" y="2699837"/>
            <a:ext cx="1260000" cy="2160000"/>
          </a:xfr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sp>
        <p:nvSpPr>
          <p:cNvPr id="22" name="Espace réservé pour une image  13">
            <a:extLst>
              <a:ext uri="{FF2B5EF4-FFF2-40B4-BE49-F238E27FC236}">
                <a16:creationId xmlns="" xmlns:a16="http://schemas.microsoft.com/office/drawing/2014/main" id="{BB513DBB-BF89-9342-9736-129EBE541D39}"/>
              </a:ext>
            </a:extLst>
          </p:cNvPr>
          <p:cNvSpPr>
            <a:spLocks noGrp="1"/>
          </p:cNvSpPr>
          <p:nvPr>
            <p:ph type="pic" sz="quarter" idx="24" hasCustomPrompt="1"/>
          </p:nvPr>
        </p:nvSpPr>
        <p:spPr>
          <a:xfrm>
            <a:off x="1800000" y="2699837"/>
            <a:ext cx="2880000" cy="2160000"/>
          </a:xfr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spTree>
    <p:extLst>
      <p:ext uri="{BB962C8B-B14F-4D97-AF65-F5344CB8AC3E}">
        <p14:creationId xmlns:p14="http://schemas.microsoft.com/office/powerpoint/2010/main" val="2302463750"/>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2959">
          <p15:clr>
            <a:srgbClr val="FBAE40"/>
          </p15:clr>
        </p15:guide>
        <p15:guide id="4" pos="3368">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Grand_Visuel_Titre">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5346000" y="7200900"/>
            <a:ext cx="45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5346700" y="1079500"/>
            <a:ext cx="46793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5346700" y="1979613"/>
            <a:ext cx="4679949" cy="4679950"/>
          </a:xfrm>
        </p:spPr>
        <p:txBody>
          <a:bodyPr/>
          <a:lstStyle/>
          <a:p>
            <a:pPr lvl="0"/>
            <a:r>
              <a:rPr lang="fr-FR" dirty="0"/>
              <a:t>Cliquer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a:xfrm>
            <a:off x="5346700" y="180000"/>
            <a:ext cx="4679950" cy="792000"/>
          </a:xfrm>
        </p:spPr>
        <p:txBody>
          <a:bodyPr/>
          <a:lstStyle/>
          <a:p>
            <a:r>
              <a:rPr lang="fr-FR" dirty="0"/>
              <a:t>Cliquer pour insérer un titre</a:t>
            </a:r>
          </a:p>
        </p:txBody>
      </p:sp>
      <p:sp>
        <p:nvSpPr>
          <p:cNvPr id="12" name="Espace réservé pour une image  13">
            <a:extLst>
              <a:ext uri="{FF2B5EF4-FFF2-40B4-BE49-F238E27FC236}">
                <a16:creationId xmlns="" xmlns:a16="http://schemas.microsoft.com/office/drawing/2014/main" id="{76BF51B9-1647-5648-8A8D-6F41DB2DECB2}"/>
              </a:ext>
            </a:extLst>
          </p:cNvPr>
          <p:cNvSpPr>
            <a:spLocks noGrp="1"/>
          </p:cNvSpPr>
          <p:nvPr>
            <p:ph type="pic" sz="quarter" idx="17" hasCustomPrompt="1"/>
          </p:nvPr>
        </p:nvSpPr>
        <p:spPr>
          <a:xfrm>
            <a:off x="359999" y="359999"/>
            <a:ext cx="4337413" cy="6840897"/>
          </a:xfr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spTree>
    <p:extLst>
      <p:ext uri="{BB962C8B-B14F-4D97-AF65-F5344CB8AC3E}">
        <p14:creationId xmlns:p14="http://schemas.microsoft.com/office/powerpoint/2010/main" val="995502035"/>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2959">
          <p15:clr>
            <a:srgbClr val="FBAE40"/>
          </p15:clr>
        </p15:guide>
        <p15:guide id="4" pos="3368">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Grand_Visuel_Catch_Phrase">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pour une image  13">
            <a:extLst>
              <a:ext uri="{FF2B5EF4-FFF2-40B4-BE49-F238E27FC236}">
                <a16:creationId xmlns="" xmlns:a16="http://schemas.microsoft.com/office/drawing/2014/main" id="{76BF51B9-1647-5648-8A8D-6F41DB2DECB2}"/>
              </a:ext>
            </a:extLst>
          </p:cNvPr>
          <p:cNvSpPr>
            <a:spLocks noGrp="1"/>
          </p:cNvSpPr>
          <p:nvPr>
            <p:ph type="pic" sz="quarter" idx="17" hasCustomPrompt="1"/>
          </p:nvPr>
        </p:nvSpPr>
        <p:spPr>
          <a:xfrm>
            <a:off x="720000" y="720000"/>
            <a:ext cx="6120000" cy="6120000"/>
          </a:xfr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sp>
        <p:nvSpPr>
          <p:cNvPr id="8" name="Espace réservé du texte 7">
            <a:extLst>
              <a:ext uri="{FF2B5EF4-FFF2-40B4-BE49-F238E27FC236}">
                <a16:creationId xmlns="" xmlns:a16="http://schemas.microsoft.com/office/drawing/2014/main" id="{AC76C756-F134-4448-93ED-613EC894FA9B}"/>
              </a:ext>
            </a:extLst>
          </p:cNvPr>
          <p:cNvSpPr>
            <a:spLocks noGrp="1"/>
          </p:cNvSpPr>
          <p:nvPr>
            <p:ph type="body" sz="quarter" idx="12"/>
          </p:nvPr>
        </p:nvSpPr>
        <p:spPr>
          <a:xfrm>
            <a:off x="7542213" y="1439863"/>
            <a:ext cx="2483787" cy="4680000"/>
          </a:xfrm>
        </p:spPr>
        <p:txBody>
          <a:bodyPr anchor="ctr" anchorCtr="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792005797"/>
      </p:ext>
    </p:extLst>
  </p:cSld>
  <p:clrMapOvr>
    <a:masterClrMapping/>
  </p:clrMapOvr>
  <p:extLst>
    <p:ext uri="{DCECCB84-F9BA-43D5-87BE-67443E8EF086}">
      <p15:sldGuideLst xmlns="" xmlns:p15="http://schemas.microsoft.com/office/powerpoint/2012/main">
        <p15:guide id="1" orient="horz" pos="907">
          <p15:clr>
            <a:srgbClr val="FBAE40"/>
          </p15:clr>
        </p15:guide>
        <p15:guide id="2" orient="horz" pos="3855">
          <p15:clr>
            <a:srgbClr val="547EBF"/>
          </p15:clr>
        </p15:guide>
        <p15:guide id="3" pos="4751">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Grand_Visuel_Quote">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7560000" y="1439837"/>
            <a:ext cx="2466000" cy="4680000"/>
          </a:xfrm>
        </p:spPr>
        <p:txBody>
          <a:bodyPr anchor="ctr" anchorCtr="0"/>
          <a:lstStyle>
            <a:lvl1pPr marL="0" indent="0" algn="ctr">
              <a:buFontTx/>
              <a:buNone/>
              <a:defRPr i="0">
                <a:solidFill>
                  <a:schemeClr val="tx1"/>
                </a:solidFill>
              </a:defRPr>
            </a:lvl1pPr>
          </a:lstStyle>
          <a:p>
            <a:pPr lvl="0"/>
            <a:r>
              <a:rPr lang="fr-FR" dirty="0"/>
              <a:t>Cliquer pour ajouter un verbatim</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pour une image  13">
            <a:extLst>
              <a:ext uri="{FF2B5EF4-FFF2-40B4-BE49-F238E27FC236}">
                <a16:creationId xmlns="" xmlns:a16="http://schemas.microsoft.com/office/drawing/2014/main" id="{76BF51B9-1647-5648-8A8D-6F41DB2DECB2}"/>
              </a:ext>
            </a:extLst>
          </p:cNvPr>
          <p:cNvSpPr>
            <a:spLocks noGrp="1"/>
          </p:cNvSpPr>
          <p:nvPr>
            <p:ph type="pic" sz="quarter" idx="17" hasCustomPrompt="1"/>
          </p:nvPr>
        </p:nvSpPr>
        <p:spPr>
          <a:xfrm>
            <a:off x="720000" y="720000"/>
            <a:ext cx="6120000" cy="6120000"/>
          </a:xfr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pic>
        <p:nvPicPr>
          <p:cNvPr id="8" name="Image 7">
            <a:extLst>
              <a:ext uri="{FF2B5EF4-FFF2-40B4-BE49-F238E27FC236}">
                <a16:creationId xmlns="" xmlns:a16="http://schemas.microsoft.com/office/drawing/2014/main" id="{409FFD90-9CF3-744B-8B4B-71BC16F327C9}"/>
              </a:ext>
            </a:extLst>
          </p:cNvPr>
          <p:cNvPicPr>
            <a:picLocks noChangeAspect="1"/>
          </p:cNvPicPr>
          <p:nvPr userDrawn="1"/>
        </p:nvPicPr>
        <p:blipFill>
          <a:blip r:embed="rId2"/>
          <a:stretch>
            <a:fillRect/>
          </a:stretch>
        </p:blipFill>
        <p:spPr>
          <a:xfrm>
            <a:off x="8613000" y="900113"/>
            <a:ext cx="360000" cy="226009"/>
          </a:xfrm>
          <a:prstGeom prst="rect">
            <a:avLst/>
          </a:prstGeom>
        </p:spPr>
      </p:pic>
      <p:pic>
        <p:nvPicPr>
          <p:cNvPr id="10" name="Image 9">
            <a:extLst>
              <a:ext uri="{FF2B5EF4-FFF2-40B4-BE49-F238E27FC236}">
                <a16:creationId xmlns="" xmlns:a16="http://schemas.microsoft.com/office/drawing/2014/main" id="{D1A7E662-90A5-F841-BBD0-F1D425AE7476}"/>
              </a:ext>
            </a:extLst>
          </p:cNvPr>
          <p:cNvPicPr>
            <a:picLocks noChangeAspect="1"/>
          </p:cNvPicPr>
          <p:nvPr userDrawn="1"/>
        </p:nvPicPr>
        <p:blipFill>
          <a:blip r:embed="rId2"/>
          <a:stretch>
            <a:fillRect/>
          </a:stretch>
        </p:blipFill>
        <p:spPr>
          <a:xfrm rot="10800000">
            <a:off x="8613000" y="6434891"/>
            <a:ext cx="360000" cy="226009"/>
          </a:xfrm>
          <a:prstGeom prst="rect">
            <a:avLst/>
          </a:prstGeom>
        </p:spPr>
      </p:pic>
    </p:spTree>
    <p:extLst>
      <p:ext uri="{BB962C8B-B14F-4D97-AF65-F5344CB8AC3E}">
        <p14:creationId xmlns:p14="http://schemas.microsoft.com/office/powerpoint/2010/main" val="2557843841"/>
      </p:ext>
    </p:extLst>
  </p:cSld>
  <p:clrMapOvr>
    <a:masterClrMapping/>
  </p:clrMapOvr>
  <p:extLst>
    <p:ext uri="{DCECCB84-F9BA-43D5-87BE-67443E8EF086}">
      <p15:sldGuideLst xmlns="" xmlns:p15="http://schemas.microsoft.com/office/powerpoint/2012/main">
        <p15:guide id="3" pos="4751">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8" name="Espace réservé du texte 7">
            <a:extLst>
              <a:ext uri="{FF2B5EF4-FFF2-40B4-BE49-F238E27FC236}">
                <a16:creationId xmlns="" xmlns:a16="http://schemas.microsoft.com/office/drawing/2014/main" id="{BAD4632E-3673-E74A-B82E-53B2E9D9FE6F}"/>
              </a:ext>
            </a:extLst>
          </p:cNvPr>
          <p:cNvSpPr>
            <a:spLocks noGrp="1"/>
          </p:cNvSpPr>
          <p:nvPr>
            <p:ph type="body" sz="quarter" idx="12"/>
          </p:nvPr>
        </p:nvSpPr>
        <p:spPr>
          <a:xfrm>
            <a:off x="666650" y="1980000"/>
            <a:ext cx="5039669" cy="4680000"/>
          </a:xfrm>
        </p:spPr>
        <p:txBody>
          <a:bodyPr>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texte 7">
            <a:extLst>
              <a:ext uri="{FF2B5EF4-FFF2-40B4-BE49-F238E27FC236}">
                <a16:creationId xmlns="" xmlns:a16="http://schemas.microsoft.com/office/drawing/2014/main" id="{61F63932-F0EA-A844-8E16-7388AABC3C79}"/>
              </a:ext>
            </a:extLst>
          </p:cNvPr>
          <p:cNvSpPr>
            <a:spLocks noGrp="1"/>
          </p:cNvSpPr>
          <p:nvPr>
            <p:ph type="body" sz="quarter" idx="13" hasCustomPrompt="1"/>
          </p:nvPr>
        </p:nvSpPr>
        <p:spPr>
          <a:xfrm>
            <a:off x="7145338" y="2520000"/>
            <a:ext cx="2880662" cy="3600000"/>
          </a:xfrm>
        </p:spPr>
        <p:txBody>
          <a:bodyPr anchor="ctr" anchorCtr="0">
            <a:noAutofit/>
          </a:bodyPr>
          <a:lstStyle>
            <a:lvl1pPr marL="0" indent="0" algn="ctr">
              <a:buFontTx/>
              <a:buNone/>
              <a:defRPr sz="1200" b="0" i="0">
                <a:solidFill>
                  <a:schemeClr val="tx1"/>
                </a:solidFill>
                <a:latin typeface="+mn-lt"/>
              </a:defRPr>
            </a:lvl1pPr>
          </a:lstStyle>
          <a:p>
            <a:pPr lvl="0"/>
            <a:r>
              <a:rPr lang="fr-FR" dirty="0"/>
              <a:t>Cliquez pour insérer un premier</a:t>
            </a:r>
            <a:br>
              <a:rPr lang="fr-FR" dirty="0"/>
            </a:br>
            <a:r>
              <a:rPr lang="fr-FR" dirty="0"/>
              <a:t>verbatim</a:t>
            </a:r>
          </a:p>
          <a:p>
            <a:pPr lvl="0"/>
            <a:r>
              <a:rPr lang="fr-FR" dirty="0"/>
              <a:t>---</a:t>
            </a:r>
          </a:p>
          <a:p>
            <a:pPr lvl="0"/>
            <a:r>
              <a:rPr lang="fr-FR" dirty="0"/>
              <a:t>Cliquez pour insérer un deuxième</a:t>
            </a:r>
            <a:br>
              <a:rPr lang="fr-FR" dirty="0"/>
            </a:br>
            <a:r>
              <a:rPr lang="fr-FR" dirty="0"/>
              <a:t>verbatim</a:t>
            </a:r>
          </a:p>
          <a:p>
            <a:pPr lvl="0"/>
            <a:r>
              <a:rPr lang="fr-FR" dirty="0"/>
              <a:t>---</a:t>
            </a:r>
          </a:p>
          <a:p>
            <a:pPr lvl="0"/>
            <a:r>
              <a:rPr lang="fr-FR" dirty="0"/>
              <a:t>Cliquez pour insérer un troisième</a:t>
            </a:r>
            <a:br>
              <a:rPr lang="fr-FR" dirty="0"/>
            </a:br>
            <a:r>
              <a:rPr lang="fr-FR" dirty="0"/>
              <a:t>verbatim</a:t>
            </a:r>
          </a:p>
        </p:txBody>
      </p:sp>
      <p:pic>
        <p:nvPicPr>
          <p:cNvPr id="7" name="Image 6">
            <a:extLst>
              <a:ext uri="{FF2B5EF4-FFF2-40B4-BE49-F238E27FC236}">
                <a16:creationId xmlns="" xmlns:a16="http://schemas.microsoft.com/office/drawing/2014/main" id="{FBC580B0-526A-1A40-A198-7171B4203B15}"/>
              </a:ext>
            </a:extLst>
          </p:cNvPr>
          <p:cNvPicPr>
            <a:picLocks noChangeAspect="1"/>
          </p:cNvPicPr>
          <p:nvPr userDrawn="1"/>
        </p:nvPicPr>
        <p:blipFill>
          <a:blip r:embed="rId2"/>
          <a:stretch>
            <a:fillRect/>
          </a:stretch>
        </p:blipFill>
        <p:spPr>
          <a:xfrm>
            <a:off x="8405669" y="1980000"/>
            <a:ext cx="360000" cy="226009"/>
          </a:xfrm>
          <a:prstGeom prst="rect">
            <a:avLst/>
          </a:prstGeom>
        </p:spPr>
      </p:pic>
      <p:pic>
        <p:nvPicPr>
          <p:cNvPr id="13" name="Image 12">
            <a:extLst>
              <a:ext uri="{FF2B5EF4-FFF2-40B4-BE49-F238E27FC236}">
                <a16:creationId xmlns="" xmlns:a16="http://schemas.microsoft.com/office/drawing/2014/main" id="{B37E435F-461D-5B45-A9DB-967F8065DABD}"/>
              </a:ext>
            </a:extLst>
          </p:cNvPr>
          <p:cNvPicPr>
            <a:picLocks noChangeAspect="1"/>
          </p:cNvPicPr>
          <p:nvPr userDrawn="1"/>
        </p:nvPicPr>
        <p:blipFill>
          <a:blip r:embed="rId2"/>
          <a:stretch>
            <a:fillRect/>
          </a:stretch>
        </p:blipFill>
        <p:spPr>
          <a:xfrm rot="10800000">
            <a:off x="8405669" y="6445638"/>
            <a:ext cx="360000" cy="226009"/>
          </a:xfrm>
          <a:prstGeom prst="rect">
            <a:avLst/>
          </a:prstGeom>
        </p:spPr>
      </p:pic>
      <p:cxnSp>
        <p:nvCxnSpPr>
          <p:cNvPr id="14" name="Connecteur droit 13">
            <a:extLst>
              <a:ext uri="{FF2B5EF4-FFF2-40B4-BE49-F238E27FC236}">
                <a16:creationId xmlns="" xmlns:a16="http://schemas.microsoft.com/office/drawing/2014/main" id="{8ED92AEF-62FE-DF44-BC65-8E1517BD91F0}"/>
              </a:ext>
            </a:extLst>
          </p:cNvPr>
          <p:cNvCxnSpPr/>
          <p:nvPr userDrawn="1"/>
        </p:nvCxnSpPr>
        <p:spPr>
          <a:xfrm>
            <a:off x="7145338" y="2093004"/>
            <a:ext cx="1027112"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 xmlns:a16="http://schemas.microsoft.com/office/drawing/2014/main" id="{864F53AC-9644-E443-8875-BB9D0F7C826E}"/>
              </a:ext>
            </a:extLst>
          </p:cNvPr>
          <p:cNvCxnSpPr/>
          <p:nvPr userDrawn="1"/>
        </p:nvCxnSpPr>
        <p:spPr>
          <a:xfrm>
            <a:off x="8998888" y="2093004"/>
            <a:ext cx="1027112"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 xmlns:a16="http://schemas.microsoft.com/office/drawing/2014/main" id="{158DAF90-8D01-4F4F-9C85-1740B27B060F}"/>
              </a:ext>
            </a:extLst>
          </p:cNvPr>
          <p:cNvCxnSpPr/>
          <p:nvPr userDrawn="1"/>
        </p:nvCxnSpPr>
        <p:spPr>
          <a:xfrm>
            <a:off x="7145338" y="6555600"/>
            <a:ext cx="1027112"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 xmlns:a16="http://schemas.microsoft.com/office/drawing/2014/main" id="{5BB86833-1A11-CA48-B555-9AC5FF241623}"/>
              </a:ext>
            </a:extLst>
          </p:cNvPr>
          <p:cNvCxnSpPr/>
          <p:nvPr userDrawn="1"/>
        </p:nvCxnSpPr>
        <p:spPr>
          <a:xfrm>
            <a:off x="8998888" y="6555600"/>
            <a:ext cx="1027112"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774791"/>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3594">
          <p15:clr>
            <a:srgbClr val="FBAE40"/>
          </p15:clr>
        </p15:guide>
        <p15:guide id="4" pos="4501">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Quote_2">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B20E38E-E835-7E4A-99AA-B5EFA9E8A4CA}"/>
              </a:ext>
            </a:extLst>
          </p:cNvPr>
          <p:cNvSpPr/>
          <p:nvPr userDrawn="1"/>
        </p:nvSpPr>
        <p:spPr>
          <a:xfrm>
            <a:off x="7145338" y="1979613"/>
            <a:ext cx="2881312" cy="4680000"/>
          </a:xfrm>
          <a:prstGeom prst="rect">
            <a:avLst/>
          </a:prstGeom>
          <a:solidFill>
            <a:srgbClr val="FFE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8" name="Espace réservé du texte 7">
            <a:extLst>
              <a:ext uri="{FF2B5EF4-FFF2-40B4-BE49-F238E27FC236}">
                <a16:creationId xmlns="" xmlns:a16="http://schemas.microsoft.com/office/drawing/2014/main" id="{BAD4632E-3673-E74A-B82E-53B2E9D9FE6F}"/>
              </a:ext>
            </a:extLst>
          </p:cNvPr>
          <p:cNvSpPr>
            <a:spLocks noGrp="1"/>
          </p:cNvSpPr>
          <p:nvPr>
            <p:ph type="body" sz="quarter" idx="12"/>
          </p:nvPr>
        </p:nvSpPr>
        <p:spPr>
          <a:xfrm>
            <a:off x="666650" y="1980000"/>
            <a:ext cx="5039669" cy="4680000"/>
          </a:xfrm>
        </p:spPr>
        <p:txBody>
          <a:bodyPr>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texte 7">
            <a:extLst>
              <a:ext uri="{FF2B5EF4-FFF2-40B4-BE49-F238E27FC236}">
                <a16:creationId xmlns="" xmlns:a16="http://schemas.microsoft.com/office/drawing/2014/main" id="{61F63932-F0EA-A844-8E16-7388AABC3C79}"/>
              </a:ext>
            </a:extLst>
          </p:cNvPr>
          <p:cNvSpPr>
            <a:spLocks noGrp="1"/>
          </p:cNvSpPr>
          <p:nvPr>
            <p:ph type="body" sz="quarter" idx="13" hasCustomPrompt="1"/>
          </p:nvPr>
        </p:nvSpPr>
        <p:spPr>
          <a:xfrm>
            <a:off x="7145338" y="2700000"/>
            <a:ext cx="2880662" cy="3240000"/>
          </a:xfrm>
        </p:spPr>
        <p:txBody>
          <a:bodyPr lIns="180000" rIns="180000" anchor="ctr" anchorCtr="0">
            <a:noAutofit/>
          </a:bodyPr>
          <a:lstStyle>
            <a:lvl1pPr marL="0" indent="0" algn="ctr">
              <a:buFontTx/>
              <a:buNone/>
              <a:defRPr sz="1200" b="0" i="0">
                <a:solidFill>
                  <a:schemeClr val="tx1"/>
                </a:solidFill>
                <a:latin typeface="+mn-lt"/>
              </a:defRPr>
            </a:lvl1pPr>
          </a:lstStyle>
          <a:p>
            <a:pPr lvl="0"/>
            <a:r>
              <a:rPr lang="fr-FR" dirty="0"/>
              <a:t>Cliquez pour insérer un premier</a:t>
            </a:r>
            <a:br>
              <a:rPr lang="fr-FR" dirty="0"/>
            </a:br>
            <a:r>
              <a:rPr lang="fr-FR" dirty="0"/>
              <a:t>verbatim</a:t>
            </a:r>
          </a:p>
          <a:p>
            <a:pPr lvl="0"/>
            <a:r>
              <a:rPr lang="fr-FR" dirty="0"/>
              <a:t>---</a:t>
            </a:r>
          </a:p>
          <a:p>
            <a:pPr lvl="0"/>
            <a:r>
              <a:rPr lang="fr-FR" dirty="0"/>
              <a:t>Cliquez pour insérer un deuxième</a:t>
            </a:r>
            <a:br>
              <a:rPr lang="fr-FR" dirty="0"/>
            </a:br>
            <a:r>
              <a:rPr lang="fr-FR" dirty="0"/>
              <a:t>verbatim</a:t>
            </a:r>
          </a:p>
          <a:p>
            <a:pPr lvl="0"/>
            <a:r>
              <a:rPr lang="fr-FR" dirty="0"/>
              <a:t>---</a:t>
            </a:r>
          </a:p>
          <a:p>
            <a:pPr lvl="0"/>
            <a:r>
              <a:rPr lang="fr-FR" dirty="0"/>
              <a:t>Cliquez pour insérer un troisième</a:t>
            </a:r>
            <a:br>
              <a:rPr lang="fr-FR" dirty="0"/>
            </a:br>
            <a:r>
              <a:rPr lang="fr-FR" dirty="0"/>
              <a:t>verbatim</a:t>
            </a:r>
          </a:p>
        </p:txBody>
      </p:sp>
      <p:pic>
        <p:nvPicPr>
          <p:cNvPr id="7" name="Image 6">
            <a:extLst>
              <a:ext uri="{FF2B5EF4-FFF2-40B4-BE49-F238E27FC236}">
                <a16:creationId xmlns="" xmlns:a16="http://schemas.microsoft.com/office/drawing/2014/main" id="{FBC580B0-526A-1A40-A198-7171B4203B15}"/>
              </a:ext>
            </a:extLst>
          </p:cNvPr>
          <p:cNvPicPr>
            <a:picLocks noChangeAspect="1"/>
          </p:cNvPicPr>
          <p:nvPr userDrawn="1"/>
        </p:nvPicPr>
        <p:blipFill>
          <a:blip r:embed="rId2"/>
          <a:srcRect/>
          <a:stretch/>
        </p:blipFill>
        <p:spPr>
          <a:xfrm>
            <a:off x="8405669" y="2160000"/>
            <a:ext cx="360000" cy="226008"/>
          </a:xfrm>
          <a:prstGeom prst="rect">
            <a:avLst/>
          </a:prstGeom>
        </p:spPr>
      </p:pic>
      <p:pic>
        <p:nvPicPr>
          <p:cNvPr id="13" name="Image 12">
            <a:extLst>
              <a:ext uri="{FF2B5EF4-FFF2-40B4-BE49-F238E27FC236}">
                <a16:creationId xmlns="" xmlns:a16="http://schemas.microsoft.com/office/drawing/2014/main" id="{B37E435F-461D-5B45-A9DB-967F8065DABD}"/>
              </a:ext>
            </a:extLst>
          </p:cNvPr>
          <p:cNvPicPr>
            <a:picLocks noChangeAspect="1"/>
          </p:cNvPicPr>
          <p:nvPr userDrawn="1"/>
        </p:nvPicPr>
        <p:blipFill>
          <a:blip r:embed="rId2"/>
          <a:srcRect/>
          <a:stretch/>
        </p:blipFill>
        <p:spPr>
          <a:xfrm rot="10800000">
            <a:off x="8405669" y="6264000"/>
            <a:ext cx="360000" cy="226008"/>
          </a:xfrm>
          <a:prstGeom prst="rect">
            <a:avLst/>
          </a:prstGeom>
        </p:spPr>
      </p:pic>
    </p:spTree>
    <p:extLst>
      <p:ext uri="{BB962C8B-B14F-4D97-AF65-F5344CB8AC3E}">
        <p14:creationId xmlns:p14="http://schemas.microsoft.com/office/powerpoint/2010/main" val="3382914942"/>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3594">
          <p15:clr>
            <a:srgbClr val="FBAE40"/>
          </p15:clr>
        </p15:guide>
        <p15:guide id="4" pos="4501">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quipe_3">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666000" y="3617225"/>
            <a:ext cx="2520000" cy="252000"/>
          </a:xfrm>
        </p:spPr>
        <p:txBody>
          <a:bodyPr>
            <a:noAutofit/>
          </a:bodyPr>
          <a:lstStyle>
            <a:lvl1pPr marL="0" indent="0" algn="ctr">
              <a:buNone/>
              <a:defRPr sz="1400" b="1" spc="0" baseline="0">
                <a:solidFill>
                  <a:srgbClr val="0F7D8C"/>
                </a:solidFill>
                <a:latin typeface="+mn-lt"/>
              </a:defRPr>
            </a:lvl1pPr>
          </a:lstStyle>
          <a:p>
            <a:pPr lvl="0"/>
            <a:r>
              <a:rPr lang="fr-FR" dirty="0"/>
              <a:t>Insérer le nom</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32" name="Espace réservé pour une image  9">
            <a:extLst>
              <a:ext uri="{FF2B5EF4-FFF2-40B4-BE49-F238E27FC236}">
                <a16:creationId xmlns="" xmlns:a16="http://schemas.microsoft.com/office/drawing/2014/main" id="{46D84A85-C68C-7545-88D0-4ECA4FCBFADB}"/>
              </a:ext>
            </a:extLst>
          </p:cNvPr>
          <p:cNvSpPr>
            <a:spLocks noGrp="1"/>
          </p:cNvSpPr>
          <p:nvPr>
            <p:ph type="pic" sz="quarter" idx="19" hasCustomPrompt="1"/>
          </p:nvPr>
        </p:nvSpPr>
        <p:spPr>
          <a:xfrm>
            <a:off x="1295162" y="1979613"/>
            <a:ext cx="1260000" cy="126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5" name="Espace réservé pour une image  9">
            <a:extLst>
              <a:ext uri="{FF2B5EF4-FFF2-40B4-BE49-F238E27FC236}">
                <a16:creationId xmlns="" xmlns:a16="http://schemas.microsoft.com/office/drawing/2014/main" id="{0E410F91-71E4-244D-9706-5E1A044872C9}"/>
              </a:ext>
            </a:extLst>
          </p:cNvPr>
          <p:cNvSpPr>
            <a:spLocks noGrp="1"/>
          </p:cNvSpPr>
          <p:nvPr>
            <p:ph type="pic" sz="quarter" idx="20" hasCustomPrompt="1"/>
          </p:nvPr>
        </p:nvSpPr>
        <p:spPr>
          <a:xfrm>
            <a:off x="4716000" y="1979613"/>
            <a:ext cx="1260000" cy="126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6" name="Espace réservé pour une image  9">
            <a:extLst>
              <a:ext uri="{FF2B5EF4-FFF2-40B4-BE49-F238E27FC236}">
                <a16:creationId xmlns="" xmlns:a16="http://schemas.microsoft.com/office/drawing/2014/main" id="{13CDEF81-86C7-EB4C-B081-6CB7FD941C22}"/>
              </a:ext>
            </a:extLst>
          </p:cNvPr>
          <p:cNvSpPr>
            <a:spLocks noGrp="1"/>
          </p:cNvSpPr>
          <p:nvPr>
            <p:ph type="pic" sz="quarter" idx="21" hasCustomPrompt="1"/>
          </p:nvPr>
        </p:nvSpPr>
        <p:spPr>
          <a:xfrm>
            <a:off x="8136650" y="1979613"/>
            <a:ext cx="1260000" cy="126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7" name="Espace réservé du texte 23">
            <a:extLst>
              <a:ext uri="{FF2B5EF4-FFF2-40B4-BE49-F238E27FC236}">
                <a16:creationId xmlns="" xmlns:a16="http://schemas.microsoft.com/office/drawing/2014/main" id="{F7C814E4-2E62-9D4A-AFC1-60AD920812B2}"/>
              </a:ext>
            </a:extLst>
          </p:cNvPr>
          <p:cNvSpPr>
            <a:spLocks noGrp="1"/>
          </p:cNvSpPr>
          <p:nvPr>
            <p:ph type="body" sz="quarter" idx="22" hasCustomPrompt="1"/>
          </p:nvPr>
        </p:nvSpPr>
        <p:spPr>
          <a:xfrm>
            <a:off x="666000" y="4103612"/>
            <a:ext cx="2520000" cy="180000"/>
          </a:xfrm>
        </p:spPr>
        <p:txBody>
          <a:bodyPr>
            <a:noAutofit/>
          </a:bodyPr>
          <a:lstStyle>
            <a:lvl1pPr marL="0" indent="0" algn="ctr">
              <a:buNone/>
              <a:defRPr sz="1200" b="0" i="0" spc="0" baseline="0">
                <a:solidFill>
                  <a:srgbClr val="00465A"/>
                </a:solidFill>
                <a:latin typeface="+mn-lt"/>
              </a:defRPr>
            </a:lvl1pPr>
          </a:lstStyle>
          <a:p>
            <a:pPr lvl="0"/>
            <a:r>
              <a:rPr lang="fr-FR" dirty="0"/>
              <a:t>Insérer le titre</a:t>
            </a:r>
          </a:p>
        </p:txBody>
      </p:sp>
      <p:sp>
        <p:nvSpPr>
          <p:cNvPr id="38" name="Espace réservé du texte 23">
            <a:extLst>
              <a:ext uri="{FF2B5EF4-FFF2-40B4-BE49-F238E27FC236}">
                <a16:creationId xmlns="" xmlns:a16="http://schemas.microsoft.com/office/drawing/2014/main" id="{27194103-D940-2C45-B9CB-0D5165C02CDF}"/>
              </a:ext>
            </a:extLst>
          </p:cNvPr>
          <p:cNvSpPr>
            <a:spLocks noGrp="1"/>
          </p:cNvSpPr>
          <p:nvPr>
            <p:ph type="body" sz="quarter" idx="23" hasCustomPrompt="1"/>
          </p:nvPr>
        </p:nvSpPr>
        <p:spPr>
          <a:xfrm>
            <a:off x="666000" y="4518000"/>
            <a:ext cx="2520000" cy="2141563"/>
          </a:xfrm>
        </p:spPr>
        <p:txBody>
          <a:bodyPr>
            <a:noAutofit/>
          </a:bodyPr>
          <a:lstStyle>
            <a:lvl1pPr marL="0" indent="0" algn="ctr">
              <a:spcAft>
                <a:spcPts val="600"/>
              </a:spcAft>
              <a:buNone/>
              <a:defRPr sz="1050" b="0" i="0" spc="0" baseline="0">
                <a:solidFill>
                  <a:schemeClr val="tx1"/>
                </a:solidFill>
                <a:latin typeface="+mn-lt"/>
              </a:defRPr>
            </a:lvl1pPr>
          </a:lstStyle>
          <a:p>
            <a:pPr lvl="0"/>
            <a:r>
              <a:rPr lang="fr-FR" dirty="0"/>
              <a:t>Cliquer pour insérer la bio</a:t>
            </a:r>
          </a:p>
        </p:txBody>
      </p:sp>
      <p:sp>
        <p:nvSpPr>
          <p:cNvPr id="39" name="Espace réservé du texte 23">
            <a:extLst>
              <a:ext uri="{FF2B5EF4-FFF2-40B4-BE49-F238E27FC236}">
                <a16:creationId xmlns="" xmlns:a16="http://schemas.microsoft.com/office/drawing/2014/main" id="{39EFCF92-F292-034D-B575-0F832F9E82E5}"/>
              </a:ext>
            </a:extLst>
          </p:cNvPr>
          <p:cNvSpPr>
            <a:spLocks noGrp="1"/>
          </p:cNvSpPr>
          <p:nvPr>
            <p:ph type="body" sz="quarter" idx="24" hasCustomPrompt="1"/>
          </p:nvPr>
        </p:nvSpPr>
        <p:spPr>
          <a:xfrm>
            <a:off x="4086225" y="3617225"/>
            <a:ext cx="2520000" cy="252000"/>
          </a:xfrm>
        </p:spPr>
        <p:txBody>
          <a:bodyPr>
            <a:noAutofit/>
          </a:bodyPr>
          <a:lstStyle>
            <a:lvl1pPr marL="0" indent="0" algn="ctr">
              <a:buNone/>
              <a:defRPr sz="1400" b="1" spc="0" baseline="0">
                <a:solidFill>
                  <a:srgbClr val="0F7D8C"/>
                </a:solidFill>
                <a:latin typeface="+mn-lt"/>
              </a:defRPr>
            </a:lvl1pPr>
          </a:lstStyle>
          <a:p>
            <a:pPr lvl="0"/>
            <a:r>
              <a:rPr lang="fr-FR" dirty="0"/>
              <a:t>Insérer le nom</a:t>
            </a:r>
          </a:p>
        </p:txBody>
      </p:sp>
      <p:sp>
        <p:nvSpPr>
          <p:cNvPr id="40" name="Espace réservé du texte 23">
            <a:extLst>
              <a:ext uri="{FF2B5EF4-FFF2-40B4-BE49-F238E27FC236}">
                <a16:creationId xmlns="" xmlns:a16="http://schemas.microsoft.com/office/drawing/2014/main" id="{EDB9769E-C6EB-8D40-A08B-7FF7EC80ACE8}"/>
              </a:ext>
            </a:extLst>
          </p:cNvPr>
          <p:cNvSpPr>
            <a:spLocks noGrp="1"/>
          </p:cNvSpPr>
          <p:nvPr>
            <p:ph type="body" sz="quarter" idx="25" hasCustomPrompt="1"/>
          </p:nvPr>
        </p:nvSpPr>
        <p:spPr>
          <a:xfrm>
            <a:off x="4086225" y="4103612"/>
            <a:ext cx="2520000" cy="180000"/>
          </a:xfrm>
        </p:spPr>
        <p:txBody>
          <a:bodyPr>
            <a:noAutofit/>
          </a:bodyPr>
          <a:lstStyle>
            <a:lvl1pPr marL="0" indent="0" algn="ctr">
              <a:buNone/>
              <a:defRPr sz="1200" b="0" i="0" spc="0" baseline="0">
                <a:solidFill>
                  <a:srgbClr val="00465A"/>
                </a:solidFill>
                <a:latin typeface="+mn-lt"/>
              </a:defRPr>
            </a:lvl1pPr>
          </a:lstStyle>
          <a:p>
            <a:pPr lvl="0"/>
            <a:r>
              <a:rPr lang="fr-FR" dirty="0"/>
              <a:t>Insérer le titre</a:t>
            </a:r>
          </a:p>
        </p:txBody>
      </p:sp>
      <p:sp>
        <p:nvSpPr>
          <p:cNvPr id="41" name="Espace réservé du texte 23">
            <a:extLst>
              <a:ext uri="{FF2B5EF4-FFF2-40B4-BE49-F238E27FC236}">
                <a16:creationId xmlns="" xmlns:a16="http://schemas.microsoft.com/office/drawing/2014/main" id="{824267D8-581F-7141-B106-E7ACC2D776C6}"/>
              </a:ext>
            </a:extLst>
          </p:cNvPr>
          <p:cNvSpPr>
            <a:spLocks noGrp="1"/>
          </p:cNvSpPr>
          <p:nvPr>
            <p:ph type="body" sz="quarter" idx="26" hasCustomPrompt="1"/>
          </p:nvPr>
        </p:nvSpPr>
        <p:spPr>
          <a:xfrm>
            <a:off x="4086225" y="4518000"/>
            <a:ext cx="2520000" cy="2141563"/>
          </a:xfrm>
        </p:spPr>
        <p:txBody>
          <a:bodyPr>
            <a:noAutofit/>
          </a:bodyPr>
          <a:lstStyle>
            <a:lvl1pPr marL="0" indent="0" algn="ctr">
              <a:spcAft>
                <a:spcPts val="600"/>
              </a:spcAft>
              <a:buNone/>
              <a:defRPr sz="1050" b="0" i="0" spc="0" baseline="0">
                <a:solidFill>
                  <a:schemeClr val="tx1"/>
                </a:solidFill>
                <a:latin typeface="+mn-lt"/>
              </a:defRPr>
            </a:lvl1pPr>
          </a:lstStyle>
          <a:p>
            <a:pPr lvl="0"/>
            <a:r>
              <a:rPr lang="fr-FR" dirty="0"/>
              <a:t>Cliquer pour insérer la bio</a:t>
            </a:r>
          </a:p>
        </p:txBody>
      </p:sp>
      <p:sp>
        <p:nvSpPr>
          <p:cNvPr id="42" name="Espace réservé du texte 23">
            <a:extLst>
              <a:ext uri="{FF2B5EF4-FFF2-40B4-BE49-F238E27FC236}">
                <a16:creationId xmlns="" xmlns:a16="http://schemas.microsoft.com/office/drawing/2014/main" id="{C412AE1D-2F40-714D-898E-D2FBF5CB84AE}"/>
              </a:ext>
            </a:extLst>
          </p:cNvPr>
          <p:cNvSpPr>
            <a:spLocks noGrp="1"/>
          </p:cNvSpPr>
          <p:nvPr>
            <p:ph type="body" sz="quarter" idx="27" hasCustomPrompt="1"/>
          </p:nvPr>
        </p:nvSpPr>
        <p:spPr>
          <a:xfrm>
            <a:off x="7505700" y="3617225"/>
            <a:ext cx="2520000" cy="252000"/>
          </a:xfrm>
        </p:spPr>
        <p:txBody>
          <a:bodyPr>
            <a:noAutofit/>
          </a:bodyPr>
          <a:lstStyle>
            <a:lvl1pPr marL="0" indent="0" algn="ctr">
              <a:buNone/>
              <a:defRPr sz="1400" b="1" spc="0" baseline="0">
                <a:solidFill>
                  <a:srgbClr val="0F7D8C"/>
                </a:solidFill>
                <a:latin typeface="+mn-lt"/>
              </a:defRPr>
            </a:lvl1pPr>
          </a:lstStyle>
          <a:p>
            <a:pPr lvl="0"/>
            <a:r>
              <a:rPr lang="fr-FR" dirty="0"/>
              <a:t>Insérer le nom</a:t>
            </a:r>
          </a:p>
        </p:txBody>
      </p:sp>
      <p:sp>
        <p:nvSpPr>
          <p:cNvPr id="43" name="Espace réservé du texte 23">
            <a:extLst>
              <a:ext uri="{FF2B5EF4-FFF2-40B4-BE49-F238E27FC236}">
                <a16:creationId xmlns="" xmlns:a16="http://schemas.microsoft.com/office/drawing/2014/main" id="{9DF1AE8E-6DAB-BB4A-B13E-3FD6FF0716CE}"/>
              </a:ext>
            </a:extLst>
          </p:cNvPr>
          <p:cNvSpPr>
            <a:spLocks noGrp="1"/>
          </p:cNvSpPr>
          <p:nvPr>
            <p:ph type="body" sz="quarter" idx="28" hasCustomPrompt="1"/>
          </p:nvPr>
        </p:nvSpPr>
        <p:spPr>
          <a:xfrm>
            <a:off x="7505700" y="4103612"/>
            <a:ext cx="2520000" cy="180000"/>
          </a:xfrm>
        </p:spPr>
        <p:txBody>
          <a:bodyPr>
            <a:noAutofit/>
          </a:bodyPr>
          <a:lstStyle>
            <a:lvl1pPr marL="0" indent="0" algn="ctr">
              <a:buNone/>
              <a:defRPr sz="1200" b="0" i="0" spc="0" baseline="0">
                <a:solidFill>
                  <a:srgbClr val="00465A"/>
                </a:solidFill>
                <a:latin typeface="+mn-lt"/>
              </a:defRPr>
            </a:lvl1pPr>
          </a:lstStyle>
          <a:p>
            <a:pPr lvl="0"/>
            <a:r>
              <a:rPr lang="fr-FR" dirty="0"/>
              <a:t>Insérer le titre</a:t>
            </a:r>
          </a:p>
        </p:txBody>
      </p:sp>
      <p:sp>
        <p:nvSpPr>
          <p:cNvPr id="44" name="Espace réservé du texte 23">
            <a:extLst>
              <a:ext uri="{FF2B5EF4-FFF2-40B4-BE49-F238E27FC236}">
                <a16:creationId xmlns="" xmlns:a16="http://schemas.microsoft.com/office/drawing/2014/main" id="{119FF947-8863-2044-B5A4-88624D39CC39}"/>
              </a:ext>
            </a:extLst>
          </p:cNvPr>
          <p:cNvSpPr>
            <a:spLocks noGrp="1"/>
          </p:cNvSpPr>
          <p:nvPr>
            <p:ph type="body" sz="quarter" idx="29" hasCustomPrompt="1"/>
          </p:nvPr>
        </p:nvSpPr>
        <p:spPr>
          <a:xfrm>
            <a:off x="7505700" y="4518000"/>
            <a:ext cx="2520000" cy="2141563"/>
          </a:xfrm>
        </p:spPr>
        <p:txBody>
          <a:bodyPr>
            <a:noAutofit/>
          </a:bodyPr>
          <a:lstStyle>
            <a:lvl1pPr marL="0" indent="0" algn="ctr">
              <a:spcAft>
                <a:spcPts val="600"/>
              </a:spcAft>
              <a:buNone/>
              <a:defRPr sz="1050" b="0" i="0" spc="0" baseline="0">
                <a:solidFill>
                  <a:schemeClr val="tx1"/>
                </a:solidFill>
                <a:latin typeface="+mn-lt"/>
              </a:defRPr>
            </a:lvl1pPr>
          </a:lstStyle>
          <a:p>
            <a:pPr lvl="0"/>
            <a:r>
              <a:rPr lang="fr-FR" dirty="0"/>
              <a:t>Cliquer pour insérer la bio</a:t>
            </a:r>
          </a:p>
        </p:txBody>
      </p:sp>
    </p:spTree>
    <p:extLst>
      <p:ext uri="{BB962C8B-B14F-4D97-AF65-F5344CB8AC3E}">
        <p14:creationId xmlns:p14="http://schemas.microsoft.com/office/powerpoint/2010/main" val="2194316265"/>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2007">
          <p15:clr>
            <a:srgbClr val="FBAE40"/>
          </p15:clr>
        </p15:guide>
        <p15:guide id="4" pos="2574">
          <p15:clr>
            <a:srgbClr val="FBAE40"/>
          </p15:clr>
        </p15:guide>
        <p15:guide id="5" pos="4161">
          <p15:clr>
            <a:srgbClr val="FBAE40"/>
          </p15:clr>
        </p15:guide>
        <p15:guide id="6" pos="4728">
          <p15:clr>
            <a:srgbClr val="FBAE40"/>
          </p15:clr>
        </p15:guide>
        <p15:guide id="7" orient="horz" pos="2268">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Equipe_4">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666000" y="3617225"/>
            <a:ext cx="1800000" cy="252000"/>
          </a:xfrm>
        </p:spPr>
        <p:txBody>
          <a:bodyPr>
            <a:noAutofit/>
          </a:bodyPr>
          <a:lstStyle>
            <a:lvl1pPr marL="0" indent="0" algn="ctr">
              <a:buNone/>
              <a:defRPr sz="1400" b="1" spc="0" baseline="0">
                <a:solidFill>
                  <a:srgbClr val="0F7D8C"/>
                </a:solidFill>
                <a:latin typeface="+mn-lt"/>
              </a:defRPr>
            </a:lvl1pPr>
          </a:lstStyle>
          <a:p>
            <a:pPr lvl="0"/>
            <a:r>
              <a:rPr lang="fr-FR" dirty="0"/>
              <a:t>Insérer le nom</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32" name="Espace réservé pour une image  9">
            <a:extLst>
              <a:ext uri="{FF2B5EF4-FFF2-40B4-BE49-F238E27FC236}">
                <a16:creationId xmlns="" xmlns:a16="http://schemas.microsoft.com/office/drawing/2014/main" id="{46D84A85-C68C-7545-88D0-4ECA4FCBFADB}"/>
              </a:ext>
            </a:extLst>
          </p:cNvPr>
          <p:cNvSpPr>
            <a:spLocks noGrp="1" noChangeAspect="1"/>
          </p:cNvSpPr>
          <p:nvPr>
            <p:ph type="pic" sz="quarter" idx="19" hasCustomPrompt="1"/>
          </p:nvPr>
        </p:nvSpPr>
        <p:spPr>
          <a:xfrm>
            <a:off x="936000" y="1979613"/>
            <a:ext cx="1260000" cy="126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7" name="Espace réservé du texte 23">
            <a:extLst>
              <a:ext uri="{FF2B5EF4-FFF2-40B4-BE49-F238E27FC236}">
                <a16:creationId xmlns="" xmlns:a16="http://schemas.microsoft.com/office/drawing/2014/main" id="{F7C814E4-2E62-9D4A-AFC1-60AD920812B2}"/>
              </a:ext>
            </a:extLst>
          </p:cNvPr>
          <p:cNvSpPr>
            <a:spLocks noGrp="1"/>
          </p:cNvSpPr>
          <p:nvPr>
            <p:ph type="body" sz="quarter" idx="22" hasCustomPrompt="1"/>
          </p:nvPr>
        </p:nvSpPr>
        <p:spPr>
          <a:xfrm>
            <a:off x="666000" y="4103612"/>
            <a:ext cx="1800000" cy="180000"/>
          </a:xfrm>
        </p:spPr>
        <p:txBody>
          <a:bodyPr>
            <a:noAutofit/>
          </a:bodyPr>
          <a:lstStyle>
            <a:lvl1pPr marL="0" indent="0" algn="ctr">
              <a:buNone/>
              <a:defRPr sz="1200" b="0" i="0" spc="0" baseline="0">
                <a:solidFill>
                  <a:srgbClr val="00465A"/>
                </a:solidFill>
                <a:latin typeface="+mn-lt"/>
              </a:defRPr>
            </a:lvl1pPr>
          </a:lstStyle>
          <a:p>
            <a:pPr lvl="0"/>
            <a:r>
              <a:rPr lang="fr-FR" dirty="0"/>
              <a:t>Insérer le titre</a:t>
            </a:r>
          </a:p>
        </p:txBody>
      </p:sp>
      <p:sp>
        <p:nvSpPr>
          <p:cNvPr id="38" name="Espace réservé du texte 23">
            <a:extLst>
              <a:ext uri="{FF2B5EF4-FFF2-40B4-BE49-F238E27FC236}">
                <a16:creationId xmlns="" xmlns:a16="http://schemas.microsoft.com/office/drawing/2014/main" id="{27194103-D940-2C45-B9CB-0D5165C02CDF}"/>
              </a:ext>
            </a:extLst>
          </p:cNvPr>
          <p:cNvSpPr>
            <a:spLocks noGrp="1"/>
          </p:cNvSpPr>
          <p:nvPr>
            <p:ph type="body" sz="quarter" idx="23" hasCustomPrompt="1"/>
          </p:nvPr>
        </p:nvSpPr>
        <p:spPr>
          <a:xfrm>
            <a:off x="666000" y="4518000"/>
            <a:ext cx="1800000" cy="2141563"/>
          </a:xfrm>
        </p:spPr>
        <p:txBody>
          <a:bodyPr>
            <a:noAutofit/>
          </a:bodyPr>
          <a:lstStyle>
            <a:lvl1pPr marL="0" indent="0" algn="ctr">
              <a:spcAft>
                <a:spcPts val="600"/>
              </a:spcAft>
              <a:buNone/>
              <a:defRPr sz="1050" b="0" i="0" spc="0" baseline="0">
                <a:solidFill>
                  <a:schemeClr val="tx1"/>
                </a:solidFill>
                <a:latin typeface="+mn-lt"/>
              </a:defRPr>
            </a:lvl1pPr>
          </a:lstStyle>
          <a:p>
            <a:pPr lvl="0"/>
            <a:r>
              <a:rPr lang="fr-FR" dirty="0"/>
              <a:t>Cliquer pour insérer la bio</a:t>
            </a:r>
          </a:p>
        </p:txBody>
      </p:sp>
      <p:sp>
        <p:nvSpPr>
          <p:cNvPr id="23" name="Espace réservé du texte 23">
            <a:extLst>
              <a:ext uri="{FF2B5EF4-FFF2-40B4-BE49-F238E27FC236}">
                <a16:creationId xmlns="" xmlns:a16="http://schemas.microsoft.com/office/drawing/2014/main" id="{DFF65457-6129-0540-9031-7CBDEF0D737C}"/>
              </a:ext>
            </a:extLst>
          </p:cNvPr>
          <p:cNvSpPr>
            <a:spLocks noGrp="1"/>
          </p:cNvSpPr>
          <p:nvPr>
            <p:ph type="body" sz="quarter" idx="24" hasCustomPrompt="1"/>
          </p:nvPr>
        </p:nvSpPr>
        <p:spPr>
          <a:xfrm>
            <a:off x="3186113" y="3617225"/>
            <a:ext cx="1800000" cy="252000"/>
          </a:xfrm>
        </p:spPr>
        <p:txBody>
          <a:bodyPr>
            <a:noAutofit/>
          </a:bodyPr>
          <a:lstStyle>
            <a:lvl1pPr marL="0" indent="0" algn="ctr">
              <a:buNone/>
              <a:defRPr sz="1400" b="1" spc="0" baseline="0">
                <a:solidFill>
                  <a:srgbClr val="0F7D8C"/>
                </a:solidFill>
                <a:latin typeface="+mn-lt"/>
              </a:defRPr>
            </a:lvl1pPr>
          </a:lstStyle>
          <a:p>
            <a:pPr lvl="0"/>
            <a:r>
              <a:rPr lang="fr-FR" dirty="0"/>
              <a:t>Insérer le nom</a:t>
            </a:r>
          </a:p>
        </p:txBody>
      </p:sp>
      <p:sp>
        <p:nvSpPr>
          <p:cNvPr id="24" name="Espace réservé pour une image  9">
            <a:extLst>
              <a:ext uri="{FF2B5EF4-FFF2-40B4-BE49-F238E27FC236}">
                <a16:creationId xmlns="" xmlns:a16="http://schemas.microsoft.com/office/drawing/2014/main" id="{A58F0B97-913F-784C-8F37-D277203F635B}"/>
              </a:ext>
            </a:extLst>
          </p:cNvPr>
          <p:cNvSpPr>
            <a:spLocks noGrp="1" noChangeAspect="1"/>
          </p:cNvSpPr>
          <p:nvPr>
            <p:ph type="pic" sz="quarter" idx="25" hasCustomPrompt="1"/>
          </p:nvPr>
        </p:nvSpPr>
        <p:spPr>
          <a:xfrm>
            <a:off x="3456113" y="1979613"/>
            <a:ext cx="1260000" cy="126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25" name="Espace réservé du texte 23">
            <a:extLst>
              <a:ext uri="{FF2B5EF4-FFF2-40B4-BE49-F238E27FC236}">
                <a16:creationId xmlns="" xmlns:a16="http://schemas.microsoft.com/office/drawing/2014/main" id="{4AB62A5E-5533-CC42-ADAD-91B694CED9A7}"/>
              </a:ext>
            </a:extLst>
          </p:cNvPr>
          <p:cNvSpPr>
            <a:spLocks noGrp="1"/>
          </p:cNvSpPr>
          <p:nvPr>
            <p:ph type="body" sz="quarter" idx="26" hasCustomPrompt="1"/>
          </p:nvPr>
        </p:nvSpPr>
        <p:spPr>
          <a:xfrm>
            <a:off x="3186113" y="4103612"/>
            <a:ext cx="1800000" cy="180000"/>
          </a:xfrm>
        </p:spPr>
        <p:txBody>
          <a:bodyPr>
            <a:noAutofit/>
          </a:bodyPr>
          <a:lstStyle>
            <a:lvl1pPr marL="0" indent="0" algn="ctr">
              <a:buNone/>
              <a:defRPr sz="1200" b="0" i="0" spc="0" baseline="0">
                <a:solidFill>
                  <a:srgbClr val="00465A"/>
                </a:solidFill>
                <a:latin typeface="+mn-lt"/>
              </a:defRPr>
            </a:lvl1pPr>
          </a:lstStyle>
          <a:p>
            <a:pPr lvl="0"/>
            <a:r>
              <a:rPr lang="fr-FR" dirty="0"/>
              <a:t>Insérer le titre</a:t>
            </a:r>
          </a:p>
        </p:txBody>
      </p:sp>
      <p:sp>
        <p:nvSpPr>
          <p:cNvPr id="26" name="Espace réservé du texte 23">
            <a:extLst>
              <a:ext uri="{FF2B5EF4-FFF2-40B4-BE49-F238E27FC236}">
                <a16:creationId xmlns="" xmlns:a16="http://schemas.microsoft.com/office/drawing/2014/main" id="{D77699C6-3B66-D847-BA16-AA108D0A16B1}"/>
              </a:ext>
            </a:extLst>
          </p:cNvPr>
          <p:cNvSpPr>
            <a:spLocks noGrp="1"/>
          </p:cNvSpPr>
          <p:nvPr>
            <p:ph type="body" sz="quarter" idx="27" hasCustomPrompt="1"/>
          </p:nvPr>
        </p:nvSpPr>
        <p:spPr>
          <a:xfrm>
            <a:off x="3186113" y="4518000"/>
            <a:ext cx="1800000" cy="2141563"/>
          </a:xfrm>
        </p:spPr>
        <p:txBody>
          <a:bodyPr>
            <a:noAutofit/>
          </a:bodyPr>
          <a:lstStyle>
            <a:lvl1pPr marL="0" indent="0" algn="ctr">
              <a:spcAft>
                <a:spcPts val="600"/>
              </a:spcAft>
              <a:buNone/>
              <a:defRPr sz="1050" b="0" i="0" spc="0" baseline="0">
                <a:solidFill>
                  <a:schemeClr val="tx1"/>
                </a:solidFill>
                <a:latin typeface="+mn-lt"/>
              </a:defRPr>
            </a:lvl1pPr>
          </a:lstStyle>
          <a:p>
            <a:pPr lvl="0"/>
            <a:r>
              <a:rPr lang="fr-FR" dirty="0"/>
              <a:t>Cliquer pour insérer la bio</a:t>
            </a:r>
          </a:p>
        </p:txBody>
      </p:sp>
      <p:sp>
        <p:nvSpPr>
          <p:cNvPr id="27" name="Espace réservé du texte 23">
            <a:extLst>
              <a:ext uri="{FF2B5EF4-FFF2-40B4-BE49-F238E27FC236}">
                <a16:creationId xmlns="" xmlns:a16="http://schemas.microsoft.com/office/drawing/2014/main" id="{9B402A1A-321D-7B42-8071-1D274AA6D017}"/>
              </a:ext>
            </a:extLst>
          </p:cNvPr>
          <p:cNvSpPr>
            <a:spLocks noGrp="1"/>
          </p:cNvSpPr>
          <p:nvPr>
            <p:ph type="body" sz="quarter" idx="28" hasCustomPrompt="1"/>
          </p:nvPr>
        </p:nvSpPr>
        <p:spPr>
          <a:xfrm>
            <a:off x="5705701" y="3617225"/>
            <a:ext cx="1800000" cy="252000"/>
          </a:xfrm>
        </p:spPr>
        <p:txBody>
          <a:bodyPr>
            <a:noAutofit/>
          </a:bodyPr>
          <a:lstStyle>
            <a:lvl1pPr marL="0" indent="0" algn="ctr">
              <a:buNone/>
              <a:defRPr sz="1400" b="1" spc="0" baseline="0">
                <a:solidFill>
                  <a:srgbClr val="0F7D8C"/>
                </a:solidFill>
                <a:latin typeface="+mn-lt"/>
              </a:defRPr>
            </a:lvl1pPr>
          </a:lstStyle>
          <a:p>
            <a:pPr lvl="0"/>
            <a:r>
              <a:rPr lang="fr-FR" dirty="0"/>
              <a:t>Insérer le nom</a:t>
            </a:r>
          </a:p>
        </p:txBody>
      </p:sp>
      <p:sp>
        <p:nvSpPr>
          <p:cNvPr id="30" name="Espace réservé pour une image  9">
            <a:extLst>
              <a:ext uri="{FF2B5EF4-FFF2-40B4-BE49-F238E27FC236}">
                <a16:creationId xmlns="" xmlns:a16="http://schemas.microsoft.com/office/drawing/2014/main" id="{B65B728A-D36E-7146-8005-9481F4923975}"/>
              </a:ext>
            </a:extLst>
          </p:cNvPr>
          <p:cNvSpPr>
            <a:spLocks noGrp="1" noChangeAspect="1"/>
          </p:cNvSpPr>
          <p:nvPr>
            <p:ph type="pic" sz="quarter" idx="29" hasCustomPrompt="1"/>
          </p:nvPr>
        </p:nvSpPr>
        <p:spPr>
          <a:xfrm>
            <a:off x="5975701" y="1979613"/>
            <a:ext cx="1260000" cy="126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1" name="Espace réservé du texte 23">
            <a:extLst>
              <a:ext uri="{FF2B5EF4-FFF2-40B4-BE49-F238E27FC236}">
                <a16:creationId xmlns="" xmlns:a16="http://schemas.microsoft.com/office/drawing/2014/main" id="{D6FA2FBD-D5DB-F544-BA9C-ED4F41ED501E}"/>
              </a:ext>
            </a:extLst>
          </p:cNvPr>
          <p:cNvSpPr>
            <a:spLocks noGrp="1"/>
          </p:cNvSpPr>
          <p:nvPr>
            <p:ph type="body" sz="quarter" idx="30" hasCustomPrompt="1"/>
          </p:nvPr>
        </p:nvSpPr>
        <p:spPr>
          <a:xfrm>
            <a:off x="5705701" y="4103612"/>
            <a:ext cx="1800000" cy="180000"/>
          </a:xfrm>
        </p:spPr>
        <p:txBody>
          <a:bodyPr>
            <a:noAutofit/>
          </a:bodyPr>
          <a:lstStyle>
            <a:lvl1pPr marL="0" indent="0" algn="ctr">
              <a:buNone/>
              <a:defRPr sz="1200" b="0" i="0" spc="0" baseline="0">
                <a:solidFill>
                  <a:srgbClr val="00465A"/>
                </a:solidFill>
                <a:latin typeface="+mn-lt"/>
              </a:defRPr>
            </a:lvl1pPr>
          </a:lstStyle>
          <a:p>
            <a:pPr lvl="0"/>
            <a:r>
              <a:rPr lang="fr-FR" dirty="0"/>
              <a:t>Insérer le titre</a:t>
            </a:r>
          </a:p>
        </p:txBody>
      </p:sp>
      <p:sp>
        <p:nvSpPr>
          <p:cNvPr id="33" name="Espace réservé du texte 23">
            <a:extLst>
              <a:ext uri="{FF2B5EF4-FFF2-40B4-BE49-F238E27FC236}">
                <a16:creationId xmlns="" xmlns:a16="http://schemas.microsoft.com/office/drawing/2014/main" id="{61714AFB-3261-0647-8D62-22E32024589D}"/>
              </a:ext>
            </a:extLst>
          </p:cNvPr>
          <p:cNvSpPr>
            <a:spLocks noGrp="1"/>
          </p:cNvSpPr>
          <p:nvPr>
            <p:ph type="body" sz="quarter" idx="31" hasCustomPrompt="1"/>
          </p:nvPr>
        </p:nvSpPr>
        <p:spPr>
          <a:xfrm>
            <a:off x="5705701" y="4518000"/>
            <a:ext cx="1800000" cy="2141563"/>
          </a:xfrm>
        </p:spPr>
        <p:txBody>
          <a:bodyPr>
            <a:noAutofit/>
          </a:bodyPr>
          <a:lstStyle>
            <a:lvl1pPr marL="0" indent="0" algn="ctr">
              <a:spcAft>
                <a:spcPts val="600"/>
              </a:spcAft>
              <a:buNone/>
              <a:defRPr sz="1050" b="0" i="0" spc="0" baseline="0">
                <a:solidFill>
                  <a:schemeClr val="tx1"/>
                </a:solidFill>
                <a:latin typeface="+mn-lt"/>
              </a:defRPr>
            </a:lvl1pPr>
          </a:lstStyle>
          <a:p>
            <a:pPr lvl="0"/>
            <a:r>
              <a:rPr lang="fr-FR" dirty="0"/>
              <a:t>Cliquer pour insérer la bio</a:t>
            </a:r>
          </a:p>
        </p:txBody>
      </p:sp>
      <p:sp>
        <p:nvSpPr>
          <p:cNvPr id="34" name="Espace réservé du texte 23">
            <a:extLst>
              <a:ext uri="{FF2B5EF4-FFF2-40B4-BE49-F238E27FC236}">
                <a16:creationId xmlns="" xmlns:a16="http://schemas.microsoft.com/office/drawing/2014/main" id="{3A11F1CB-0787-7B45-BECE-1CAF53CD9556}"/>
              </a:ext>
            </a:extLst>
          </p:cNvPr>
          <p:cNvSpPr>
            <a:spLocks noGrp="1"/>
          </p:cNvSpPr>
          <p:nvPr>
            <p:ph type="body" sz="quarter" idx="32" hasCustomPrompt="1"/>
          </p:nvPr>
        </p:nvSpPr>
        <p:spPr>
          <a:xfrm>
            <a:off x="8225289" y="3617225"/>
            <a:ext cx="1800000" cy="252000"/>
          </a:xfrm>
        </p:spPr>
        <p:txBody>
          <a:bodyPr>
            <a:noAutofit/>
          </a:bodyPr>
          <a:lstStyle>
            <a:lvl1pPr marL="0" indent="0" algn="ctr">
              <a:buNone/>
              <a:defRPr sz="1400" b="1" spc="0" baseline="0">
                <a:solidFill>
                  <a:srgbClr val="0F7D8C"/>
                </a:solidFill>
                <a:latin typeface="+mn-lt"/>
              </a:defRPr>
            </a:lvl1pPr>
          </a:lstStyle>
          <a:p>
            <a:pPr lvl="0"/>
            <a:r>
              <a:rPr lang="fr-FR" dirty="0"/>
              <a:t>Insérer le nom</a:t>
            </a:r>
          </a:p>
        </p:txBody>
      </p:sp>
      <p:sp>
        <p:nvSpPr>
          <p:cNvPr id="45" name="Espace réservé pour une image  9">
            <a:extLst>
              <a:ext uri="{FF2B5EF4-FFF2-40B4-BE49-F238E27FC236}">
                <a16:creationId xmlns="" xmlns:a16="http://schemas.microsoft.com/office/drawing/2014/main" id="{3D5082D1-E2CF-EA45-8B1A-C97BC1105CDE}"/>
              </a:ext>
            </a:extLst>
          </p:cNvPr>
          <p:cNvSpPr>
            <a:spLocks noGrp="1" noChangeAspect="1"/>
          </p:cNvSpPr>
          <p:nvPr>
            <p:ph type="pic" sz="quarter" idx="33" hasCustomPrompt="1"/>
          </p:nvPr>
        </p:nvSpPr>
        <p:spPr>
          <a:xfrm>
            <a:off x="8495289" y="1979613"/>
            <a:ext cx="1260000" cy="126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46" name="Espace réservé du texte 23">
            <a:extLst>
              <a:ext uri="{FF2B5EF4-FFF2-40B4-BE49-F238E27FC236}">
                <a16:creationId xmlns="" xmlns:a16="http://schemas.microsoft.com/office/drawing/2014/main" id="{F9D76CAA-6131-E548-8A30-83759599B865}"/>
              </a:ext>
            </a:extLst>
          </p:cNvPr>
          <p:cNvSpPr>
            <a:spLocks noGrp="1"/>
          </p:cNvSpPr>
          <p:nvPr>
            <p:ph type="body" sz="quarter" idx="34" hasCustomPrompt="1"/>
          </p:nvPr>
        </p:nvSpPr>
        <p:spPr>
          <a:xfrm>
            <a:off x="8225289" y="4103612"/>
            <a:ext cx="1800000" cy="180000"/>
          </a:xfrm>
        </p:spPr>
        <p:txBody>
          <a:bodyPr>
            <a:noAutofit/>
          </a:bodyPr>
          <a:lstStyle>
            <a:lvl1pPr marL="0" indent="0" algn="ctr">
              <a:buNone/>
              <a:defRPr sz="1200" b="0" i="0" spc="0" baseline="0">
                <a:solidFill>
                  <a:srgbClr val="00465A"/>
                </a:solidFill>
                <a:latin typeface="+mn-lt"/>
              </a:defRPr>
            </a:lvl1pPr>
          </a:lstStyle>
          <a:p>
            <a:pPr lvl="0"/>
            <a:r>
              <a:rPr lang="fr-FR" dirty="0"/>
              <a:t>Insérer le titre</a:t>
            </a:r>
          </a:p>
        </p:txBody>
      </p:sp>
      <p:sp>
        <p:nvSpPr>
          <p:cNvPr id="47" name="Espace réservé du texte 23">
            <a:extLst>
              <a:ext uri="{FF2B5EF4-FFF2-40B4-BE49-F238E27FC236}">
                <a16:creationId xmlns="" xmlns:a16="http://schemas.microsoft.com/office/drawing/2014/main" id="{3886C4D7-ADA8-6D40-9302-1E50710D0476}"/>
              </a:ext>
            </a:extLst>
          </p:cNvPr>
          <p:cNvSpPr>
            <a:spLocks noGrp="1"/>
          </p:cNvSpPr>
          <p:nvPr>
            <p:ph type="body" sz="quarter" idx="35" hasCustomPrompt="1"/>
          </p:nvPr>
        </p:nvSpPr>
        <p:spPr>
          <a:xfrm>
            <a:off x="8225289" y="4518000"/>
            <a:ext cx="1800000" cy="2141563"/>
          </a:xfrm>
        </p:spPr>
        <p:txBody>
          <a:bodyPr>
            <a:noAutofit/>
          </a:bodyPr>
          <a:lstStyle>
            <a:lvl1pPr marL="0" indent="0" algn="ctr">
              <a:spcAft>
                <a:spcPts val="600"/>
              </a:spcAft>
              <a:buNone/>
              <a:defRPr sz="1050" b="0" i="0" spc="0" baseline="0">
                <a:solidFill>
                  <a:schemeClr val="tx1"/>
                </a:solidFill>
                <a:latin typeface="+mn-lt"/>
              </a:defRPr>
            </a:lvl1pPr>
          </a:lstStyle>
          <a:p>
            <a:pPr lvl="0"/>
            <a:r>
              <a:rPr lang="fr-FR" dirty="0"/>
              <a:t>Cliquer pour insérer la bio</a:t>
            </a:r>
          </a:p>
        </p:txBody>
      </p:sp>
    </p:spTree>
    <p:extLst>
      <p:ext uri="{BB962C8B-B14F-4D97-AF65-F5344CB8AC3E}">
        <p14:creationId xmlns:p14="http://schemas.microsoft.com/office/powerpoint/2010/main" val="191461626"/>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1553">
          <p15:clr>
            <a:srgbClr val="FBAE40"/>
          </p15:clr>
        </p15:guide>
        <p15:guide id="4" pos="2007">
          <p15:clr>
            <a:srgbClr val="FBAE40"/>
          </p15:clr>
        </p15:guide>
        <p15:guide id="5" pos="3141">
          <p15:clr>
            <a:srgbClr val="FBAE40"/>
          </p15:clr>
        </p15:guide>
        <p15:guide id="6" pos="3594">
          <p15:clr>
            <a:srgbClr val="FBAE40"/>
          </p15:clr>
        </p15:guide>
        <p15:guide id="7" orient="horz" pos="2268">
          <p15:clr>
            <a:srgbClr val="FBAE40"/>
          </p15:clr>
        </p15:guide>
        <p15:guide id="8" pos="5182">
          <p15:clr>
            <a:srgbClr val="FBAE40"/>
          </p15:clr>
        </p15:guide>
        <p15:guide id="9" pos="4728">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Equipe_6">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1925637" y="2070000"/>
            <a:ext cx="3060475" cy="180000"/>
          </a:xfrm>
        </p:spPr>
        <p:txBody>
          <a:bodyPr>
            <a:noAutofit/>
          </a:bodyPr>
          <a:lstStyle>
            <a:lvl1pPr marL="0" indent="0" algn="l">
              <a:buNone/>
              <a:defRPr sz="1400" b="1" spc="0" baseline="0">
                <a:solidFill>
                  <a:srgbClr val="0F7D8C"/>
                </a:solidFill>
                <a:latin typeface="+mn-lt"/>
              </a:defRPr>
            </a:lvl1pPr>
          </a:lstStyle>
          <a:p>
            <a:pPr lvl="0"/>
            <a:r>
              <a:rPr lang="fr-FR" dirty="0"/>
              <a:t>Insérer le nom</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32" name="Espace réservé pour une image  9">
            <a:extLst>
              <a:ext uri="{FF2B5EF4-FFF2-40B4-BE49-F238E27FC236}">
                <a16:creationId xmlns="" xmlns:a16="http://schemas.microsoft.com/office/drawing/2014/main" id="{46D84A85-C68C-7545-88D0-4ECA4FCBFADB}"/>
              </a:ext>
            </a:extLst>
          </p:cNvPr>
          <p:cNvSpPr>
            <a:spLocks noGrp="1" noChangeAspect="1"/>
          </p:cNvSpPr>
          <p:nvPr>
            <p:ph type="pic" sz="quarter" idx="19" hasCustomPrompt="1"/>
          </p:nvPr>
        </p:nvSpPr>
        <p:spPr>
          <a:xfrm>
            <a:off x="666250" y="1979613"/>
            <a:ext cx="1080000" cy="108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7" name="Espace réservé du texte 23">
            <a:extLst>
              <a:ext uri="{FF2B5EF4-FFF2-40B4-BE49-F238E27FC236}">
                <a16:creationId xmlns="" xmlns:a16="http://schemas.microsoft.com/office/drawing/2014/main" id="{F7C814E4-2E62-9D4A-AFC1-60AD920812B2}"/>
              </a:ext>
            </a:extLst>
          </p:cNvPr>
          <p:cNvSpPr>
            <a:spLocks noGrp="1"/>
          </p:cNvSpPr>
          <p:nvPr>
            <p:ph type="body" sz="quarter" idx="22" hasCustomPrompt="1"/>
          </p:nvPr>
        </p:nvSpPr>
        <p:spPr>
          <a:xfrm>
            <a:off x="1925637" y="2429613"/>
            <a:ext cx="3060474" cy="180000"/>
          </a:xfrm>
        </p:spPr>
        <p:txBody>
          <a:bodyPr>
            <a:noAutofit/>
          </a:bodyPr>
          <a:lstStyle>
            <a:lvl1pPr marL="0" indent="0" algn="l">
              <a:buNone/>
              <a:defRPr sz="1200" b="0" i="0" spc="0" baseline="0">
                <a:solidFill>
                  <a:srgbClr val="00465A"/>
                </a:solidFill>
                <a:latin typeface="+mn-lt"/>
              </a:defRPr>
            </a:lvl1pPr>
          </a:lstStyle>
          <a:p>
            <a:pPr lvl="0"/>
            <a:r>
              <a:rPr lang="fr-FR" dirty="0"/>
              <a:t>Insérer le titre</a:t>
            </a:r>
          </a:p>
        </p:txBody>
      </p:sp>
      <p:sp>
        <p:nvSpPr>
          <p:cNvPr id="35" name="Espace réservé du texte 23">
            <a:extLst>
              <a:ext uri="{FF2B5EF4-FFF2-40B4-BE49-F238E27FC236}">
                <a16:creationId xmlns="" xmlns:a16="http://schemas.microsoft.com/office/drawing/2014/main" id="{44F345C6-6940-5843-9B56-836A0C249FA9}"/>
              </a:ext>
            </a:extLst>
          </p:cNvPr>
          <p:cNvSpPr>
            <a:spLocks noGrp="1"/>
          </p:cNvSpPr>
          <p:nvPr>
            <p:ph type="body" sz="quarter" idx="37" hasCustomPrompt="1"/>
          </p:nvPr>
        </p:nvSpPr>
        <p:spPr>
          <a:xfrm>
            <a:off x="1925863" y="3726000"/>
            <a:ext cx="3060475" cy="180000"/>
          </a:xfrm>
        </p:spPr>
        <p:txBody>
          <a:bodyPr>
            <a:noAutofit/>
          </a:bodyPr>
          <a:lstStyle>
            <a:lvl1pPr marL="0" indent="0" algn="l">
              <a:buNone/>
              <a:defRPr sz="1400" b="1" spc="0" baseline="0">
                <a:solidFill>
                  <a:srgbClr val="0F7D8C"/>
                </a:solidFill>
                <a:latin typeface="+mn-lt"/>
              </a:defRPr>
            </a:lvl1pPr>
          </a:lstStyle>
          <a:p>
            <a:pPr lvl="0"/>
            <a:r>
              <a:rPr lang="fr-FR" dirty="0"/>
              <a:t>Insérer le nom</a:t>
            </a:r>
          </a:p>
        </p:txBody>
      </p:sp>
      <p:sp>
        <p:nvSpPr>
          <p:cNvPr id="36" name="Espace réservé pour une image  9">
            <a:extLst>
              <a:ext uri="{FF2B5EF4-FFF2-40B4-BE49-F238E27FC236}">
                <a16:creationId xmlns="" xmlns:a16="http://schemas.microsoft.com/office/drawing/2014/main" id="{4AB8A7AA-5F7F-1249-BD00-D35FE0B9FD0D}"/>
              </a:ext>
            </a:extLst>
          </p:cNvPr>
          <p:cNvSpPr>
            <a:spLocks noGrp="1" noChangeAspect="1"/>
          </p:cNvSpPr>
          <p:nvPr>
            <p:ph type="pic" sz="quarter" idx="38" hasCustomPrompt="1"/>
          </p:nvPr>
        </p:nvSpPr>
        <p:spPr>
          <a:xfrm>
            <a:off x="666476" y="3618000"/>
            <a:ext cx="1080000" cy="108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9" name="Espace réservé du texte 23">
            <a:extLst>
              <a:ext uri="{FF2B5EF4-FFF2-40B4-BE49-F238E27FC236}">
                <a16:creationId xmlns="" xmlns:a16="http://schemas.microsoft.com/office/drawing/2014/main" id="{62AA923E-86DB-9C45-9B02-07A015DF9695}"/>
              </a:ext>
            </a:extLst>
          </p:cNvPr>
          <p:cNvSpPr>
            <a:spLocks noGrp="1"/>
          </p:cNvSpPr>
          <p:nvPr>
            <p:ph type="body" sz="quarter" idx="39" hasCustomPrompt="1"/>
          </p:nvPr>
        </p:nvSpPr>
        <p:spPr>
          <a:xfrm>
            <a:off x="1925863" y="4086000"/>
            <a:ext cx="3060474" cy="180000"/>
          </a:xfrm>
        </p:spPr>
        <p:txBody>
          <a:bodyPr>
            <a:noAutofit/>
          </a:bodyPr>
          <a:lstStyle>
            <a:lvl1pPr marL="0" indent="0" algn="l">
              <a:buNone/>
              <a:defRPr sz="1200" b="0" i="0" spc="0" baseline="0">
                <a:solidFill>
                  <a:srgbClr val="00465A"/>
                </a:solidFill>
                <a:latin typeface="+mn-lt"/>
              </a:defRPr>
            </a:lvl1pPr>
          </a:lstStyle>
          <a:p>
            <a:pPr lvl="0"/>
            <a:r>
              <a:rPr lang="fr-FR" dirty="0"/>
              <a:t>Insérer le titre</a:t>
            </a:r>
          </a:p>
        </p:txBody>
      </p:sp>
      <p:sp>
        <p:nvSpPr>
          <p:cNvPr id="41" name="Espace réservé du texte 23">
            <a:extLst>
              <a:ext uri="{FF2B5EF4-FFF2-40B4-BE49-F238E27FC236}">
                <a16:creationId xmlns="" xmlns:a16="http://schemas.microsoft.com/office/drawing/2014/main" id="{5FA466AE-E8EC-E64D-A34A-E50B3A8C24C9}"/>
              </a:ext>
            </a:extLst>
          </p:cNvPr>
          <p:cNvSpPr>
            <a:spLocks noGrp="1"/>
          </p:cNvSpPr>
          <p:nvPr>
            <p:ph type="body" sz="quarter" idx="41" hasCustomPrompt="1"/>
          </p:nvPr>
        </p:nvSpPr>
        <p:spPr>
          <a:xfrm>
            <a:off x="1925863" y="5310087"/>
            <a:ext cx="3060475" cy="180000"/>
          </a:xfrm>
        </p:spPr>
        <p:txBody>
          <a:bodyPr>
            <a:noAutofit/>
          </a:bodyPr>
          <a:lstStyle>
            <a:lvl1pPr marL="0" indent="0" algn="l">
              <a:buNone/>
              <a:defRPr sz="1400" b="1" spc="0" baseline="0">
                <a:solidFill>
                  <a:srgbClr val="0F7D8C"/>
                </a:solidFill>
                <a:latin typeface="+mn-lt"/>
              </a:defRPr>
            </a:lvl1pPr>
          </a:lstStyle>
          <a:p>
            <a:pPr lvl="0"/>
            <a:r>
              <a:rPr lang="fr-FR" dirty="0"/>
              <a:t>Insérer le nom</a:t>
            </a:r>
          </a:p>
        </p:txBody>
      </p:sp>
      <p:sp>
        <p:nvSpPr>
          <p:cNvPr id="42" name="Espace réservé pour une image  9">
            <a:extLst>
              <a:ext uri="{FF2B5EF4-FFF2-40B4-BE49-F238E27FC236}">
                <a16:creationId xmlns="" xmlns:a16="http://schemas.microsoft.com/office/drawing/2014/main" id="{BCE94610-4F09-9C44-8E78-29396FC37944}"/>
              </a:ext>
            </a:extLst>
          </p:cNvPr>
          <p:cNvSpPr>
            <a:spLocks noGrp="1" noChangeAspect="1"/>
          </p:cNvSpPr>
          <p:nvPr>
            <p:ph type="pic" sz="quarter" idx="42" hasCustomPrompt="1"/>
          </p:nvPr>
        </p:nvSpPr>
        <p:spPr>
          <a:xfrm>
            <a:off x="666476" y="5219700"/>
            <a:ext cx="1080000" cy="108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43" name="Espace réservé du texte 23">
            <a:extLst>
              <a:ext uri="{FF2B5EF4-FFF2-40B4-BE49-F238E27FC236}">
                <a16:creationId xmlns="" xmlns:a16="http://schemas.microsoft.com/office/drawing/2014/main" id="{B5ACBF95-D79F-C243-AE5A-CB1A3B962CCD}"/>
              </a:ext>
            </a:extLst>
          </p:cNvPr>
          <p:cNvSpPr>
            <a:spLocks noGrp="1"/>
          </p:cNvSpPr>
          <p:nvPr>
            <p:ph type="body" sz="quarter" idx="43" hasCustomPrompt="1"/>
          </p:nvPr>
        </p:nvSpPr>
        <p:spPr>
          <a:xfrm>
            <a:off x="1925863" y="5669700"/>
            <a:ext cx="3060474" cy="180000"/>
          </a:xfrm>
        </p:spPr>
        <p:txBody>
          <a:bodyPr>
            <a:noAutofit/>
          </a:bodyPr>
          <a:lstStyle>
            <a:lvl1pPr marL="0" indent="0" algn="l">
              <a:buNone/>
              <a:defRPr sz="1200" b="0" i="0" spc="0" baseline="0">
                <a:solidFill>
                  <a:srgbClr val="00465A"/>
                </a:solidFill>
                <a:latin typeface="+mn-lt"/>
              </a:defRPr>
            </a:lvl1pPr>
          </a:lstStyle>
          <a:p>
            <a:pPr lvl="0"/>
            <a:r>
              <a:rPr lang="fr-FR" dirty="0"/>
              <a:t>Insérer le titre</a:t>
            </a:r>
          </a:p>
        </p:txBody>
      </p:sp>
      <p:sp>
        <p:nvSpPr>
          <p:cNvPr id="48" name="Espace réservé du texte 23">
            <a:extLst>
              <a:ext uri="{FF2B5EF4-FFF2-40B4-BE49-F238E27FC236}">
                <a16:creationId xmlns="" xmlns:a16="http://schemas.microsoft.com/office/drawing/2014/main" id="{E990367B-2B60-194A-99D8-909B5C9CBE5E}"/>
              </a:ext>
            </a:extLst>
          </p:cNvPr>
          <p:cNvSpPr>
            <a:spLocks noGrp="1"/>
          </p:cNvSpPr>
          <p:nvPr>
            <p:ph type="body" sz="quarter" idx="45" hasCustomPrompt="1"/>
          </p:nvPr>
        </p:nvSpPr>
        <p:spPr>
          <a:xfrm>
            <a:off x="6965950" y="2072201"/>
            <a:ext cx="3060475" cy="180000"/>
          </a:xfrm>
        </p:spPr>
        <p:txBody>
          <a:bodyPr>
            <a:noAutofit/>
          </a:bodyPr>
          <a:lstStyle>
            <a:lvl1pPr marL="0" indent="0" algn="l">
              <a:buNone/>
              <a:defRPr sz="1400" b="1" spc="0" baseline="0">
                <a:solidFill>
                  <a:srgbClr val="0F7D8C"/>
                </a:solidFill>
                <a:latin typeface="+mn-lt"/>
              </a:defRPr>
            </a:lvl1pPr>
          </a:lstStyle>
          <a:p>
            <a:pPr lvl="0"/>
            <a:r>
              <a:rPr lang="fr-FR" dirty="0"/>
              <a:t>Insérer le nom</a:t>
            </a:r>
          </a:p>
        </p:txBody>
      </p:sp>
      <p:sp>
        <p:nvSpPr>
          <p:cNvPr id="49" name="Espace réservé pour une image  9">
            <a:extLst>
              <a:ext uri="{FF2B5EF4-FFF2-40B4-BE49-F238E27FC236}">
                <a16:creationId xmlns="" xmlns:a16="http://schemas.microsoft.com/office/drawing/2014/main" id="{F163F6C8-CC40-C944-A720-4FF64747355D}"/>
              </a:ext>
            </a:extLst>
          </p:cNvPr>
          <p:cNvSpPr>
            <a:spLocks noGrp="1" noChangeAspect="1"/>
          </p:cNvSpPr>
          <p:nvPr>
            <p:ph type="pic" sz="quarter" idx="46" hasCustomPrompt="1"/>
          </p:nvPr>
        </p:nvSpPr>
        <p:spPr>
          <a:xfrm>
            <a:off x="5706563" y="1981814"/>
            <a:ext cx="1080000" cy="108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50" name="Espace réservé du texte 23">
            <a:extLst>
              <a:ext uri="{FF2B5EF4-FFF2-40B4-BE49-F238E27FC236}">
                <a16:creationId xmlns="" xmlns:a16="http://schemas.microsoft.com/office/drawing/2014/main" id="{04C0506C-06C8-3E47-8D30-40026EC6AD24}"/>
              </a:ext>
            </a:extLst>
          </p:cNvPr>
          <p:cNvSpPr>
            <a:spLocks noGrp="1"/>
          </p:cNvSpPr>
          <p:nvPr>
            <p:ph type="body" sz="quarter" idx="47" hasCustomPrompt="1"/>
          </p:nvPr>
        </p:nvSpPr>
        <p:spPr>
          <a:xfrm>
            <a:off x="6965950" y="2431814"/>
            <a:ext cx="3060474" cy="180000"/>
          </a:xfrm>
        </p:spPr>
        <p:txBody>
          <a:bodyPr>
            <a:noAutofit/>
          </a:bodyPr>
          <a:lstStyle>
            <a:lvl1pPr marL="0" indent="0" algn="l">
              <a:buNone/>
              <a:defRPr sz="1200" b="0" i="0" spc="0" baseline="0">
                <a:solidFill>
                  <a:srgbClr val="00465A"/>
                </a:solidFill>
                <a:latin typeface="+mn-lt"/>
              </a:defRPr>
            </a:lvl1pPr>
          </a:lstStyle>
          <a:p>
            <a:pPr lvl="0"/>
            <a:r>
              <a:rPr lang="fr-FR" dirty="0"/>
              <a:t>Insérer le titre</a:t>
            </a:r>
          </a:p>
        </p:txBody>
      </p:sp>
      <p:sp>
        <p:nvSpPr>
          <p:cNvPr id="52" name="Espace réservé du texte 23">
            <a:extLst>
              <a:ext uri="{FF2B5EF4-FFF2-40B4-BE49-F238E27FC236}">
                <a16:creationId xmlns="" xmlns:a16="http://schemas.microsoft.com/office/drawing/2014/main" id="{071EFF28-B67D-044C-9B0D-17DB9B3211D3}"/>
              </a:ext>
            </a:extLst>
          </p:cNvPr>
          <p:cNvSpPr>
            <a:spLocks noGrp="1"/>
          </p:cNvSpPr>
          <p:nvPr>
            <p:ph type="body" sz="quarter" idx="49" hasCustomPrompt="1"/>
          </p:nvPr>
        </p:nvSpPr>
        <p:spPr>
          <a:xfrm>
            <a:off x="6966176" y="3728201"/>
            <a:ext cx="3060475" cy="180000"/>
          </a:xfrm>
        </p:spPr>
        <p:txBody>
          <a:bodyPr>
            <a:noAutofit/>
          </a:bodyPr>
          <a:lstStyle>
            <a:lvl1pPr marL="0" indent="0" algn="l">
              <a:buNone/>
              <a:defRPr sz="1400" b="1" spc="0" baseline="0">
                <a:solidFill>
                  <a:srgbClr val="0F7D8C"/>
                </a:solidFill>
                <a:latin typeface="+mn-lt"/>
              </a:defRPr>
            </a:lvl1pPr>
          </a:lstStyle>
          <a:p>
            <a:pPr lvl="0"/>
            <a:r>
              <a:rPr lang="fr-FR" dirty="0"/>
              <a:t>Insérer le nom</a:t>
            </a:r>
          </a:p>
        </p:txBody>
      </p:sp>
      <p:sp>
        <p:nvSpPr>
          <p:cNvPr id="53" name="Espace réservé pour une image  9">
            <a:extLst>
              <a:ext uri="{FF2B5EF4-FFF2-40B4-BE49-F238E27FC236}">
                <a16:creationId xmlns="" xmlns:a16="http://schemas.microsoft.com/office/drawing/2014/main" id="{1F4DDD4B-BBF2-9D47-B1C9-E53B2C41890E}"/>
              </a:ext>
            </a:extLst>
          </p:cNvPr>
          <p:cNvSpPr>
            <a:spLocks noGrp="1" noChangeAspect="1"/>
          </p:cNvSpPr>
          <p:nvPr>
            <p:ph type="pic" sz="quarter" idx="50" hasCustomPrompt="1"/>
          </p:nvPr>
        </p:nvSpPr>
        <p:spPr>
          <a:xfrm>
            <a:off x="5706789" y="3620201"/>
            <a:ext cx="1080000" cy="108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54" name="Espace réservé du texte 23">
            <a:extLst>
              <a:ext uri="{FF2B5EF4-FFF2-40B4-BE49-F238E27FC236}">
                <a16:creationId xmlns="" xmlns:a16="http://schemas.microsoft.com/office/drawing/2014/main" id="{EB827D31-0BF3-7C48-B650-E8BB1964879C}"/>
              </a:ext>
            </a:extLst>
          </p:cNvPr>
          <p:cNvSpPr>
            <a:spLocks noGrp="1"/>
          </p:cNvSpPr>
          <p:nvPr>
            <p:ph type="body" sz="quarter" idx="51" hasCustomPrompt="1"/>
          </p:nvPr>
        </p:nvSpPr>
        <p:spPr>
          <a:xfrm>
            <a:off x="6966176" y="4088201"/>
            <a:ext cx="3060474" cy="180000"/>
          </a:xfrm>
        </p:spPr>
        <p:txBody>
          <a:bodyPr>
            <a:noAutofit/>
          </a:bodyPr>
          <a:lstStyle>
            <a:lvl1pPr marL="0" indent="0" algn="l">
              <a:buNone/>
              <a:defRPr sz="1200" b="0" i="0" spc="0" baseline="0">
                <a:solidFill>
                  <a:srgbClr val="00465A"/>
                </a:solidFill>
                <a:latin typeface="+mn-lt"/>
              </a:defRPr>
            </a:lvl1pPr>
          </a:lstStyle>
          <a:p>
            <a:pPr lvl="0"/>
            <a:r>
              <a:rPr lang="fr-FR" dirty="0"/>
              <a:t>Insérer le titre</a:t>
            </a:r>
          </a:p>
        </p:txBody>
      </p:sp>
      <p:sp>
        <p:nvSpPr>
          <p:cNvPr id="56" name="Espace réservé du texte 23">
            <a:extLst>
              <a:ext uri="{FF2B5EF4-FFF2-40B4-BE49-F238E27FC236}">
                <a16:creationId xmlns="" xmlns:a16="http://schemas.microsoft.com/office/drawing/2014/main" id="{F34B3338-F860-6E42-BCA6-4559C949847A}"/>
              </a:ext>
            </a:extLst>
          </p:cNvPr>
          <p:cNvSpPr>
            <a:spLocks noGrp="1"/>
          </p:cNvSpPr>
          <p:nvPr>
            <p:ph type="body" sz="quarter" idx="53" hasCustomPrompt="1"/>
          </p:nvPr>
        </p:nvSpPr>
        <p:spPr>
          <a:xfrm>
            <a:off x="6966176" y="5312288"/>
            <a:ext cx="3060475" cy="180000"/>
          </a:xfrm>
        </p:spPr>
        <p:txBody>
          <a:bodyPr>
            <a:noAutofit/>
          </a:bodyPr>
          <a:lstStyle>
            <a:lvl1pPr marL="0" indent="0" algn="l">
              <a:buNone/>
              <a:defRPr sz="1400" b="1" spc="0" baseline="0">
                <a:solidFill>
                  <a:srgbClr val="0F7D8C"/>
                </a:solidFill>
                <a:latin typeface="+mn-lt"/>
              </a:defRPr>
            </a:lvl1pPr>
          </a:lstStyle>
          <a:p>
            <a:pPr lvl="0"/>
            <a:r>
              <a:rPr lang="fr-FR" dirty="0"/>
              <a:t>Insérer le nom</a:t>
            </a:r>
          </a:p>
        </p:txBody>
      </p:sp>
      <p:sp>
        <p:nvSpPr>
          <p:cNvPr id="57" name="Espace réservé pour une image  9">
            <a:extLst>
              <a:ext uri="{FF2B5EF4-FFF2-40B4-BE49-F238E27FC236}">
                <a16:creationId xmlns="" xmlns:a16="http://schemas.microsoft.com/office/drawing/2014/main" id="{39942CD3-ABFE-BE4B-B468-1A71839DA1BE}"/>
              </a:ext>
            </a:extLst>
          </p:cNvPr>
          <p:cNvSpPr>
            <a:spLocks noGrp="1" noChangeAspect="1"/>
          </p:cNvSpPr>
          <p:nvPr>
            <p:ph type="pic" sz="quarter" idx="54" hasCustomPrompt="1"/>
          </p:nvPr>
        </p:nvSpPr>
        <p:spPr>
          <a:xfrm>
            <a:off x="5706789" y="5221901"/>
            <a:ext cx="1080000" cy="108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58" name="Espace réservé du texte 23">
            <a:extLst>
              <a:ext uri="{FF2B5EF4-FFF2-40B4-BE49-F238E27FC236}">
                <a16:creationId xmlns="" xmlns:a16="http://schemas.microsoft.com/office/drawing/2014/main" id="{0596E3DE-391D-564F-AC49-DC1D15132BA4}"/>
              </a:ext>
            </a:extLst>
          </p:cNvPr>
          <p:cNvSpPr>
            <a:spLocks noGrp="1"/>
          </p:cNvSpPr>
          <p:nvPr>
            <p:ph type="body" sz="quarter" idx="55" hasCustomPrompt="1"/>
          </p:nvPr>
        </p:nvSpPr>
        <p:spPr>
          <a:xfrm>
            <a:off x="6966176" y="5671901"/>
            <a:ext cx="3060474" cy="180000"/>
          </a:xfrm>
        </p:spPr>
        <p:txBody>
          <a:bodyPr>
            <a:noAutofit/>
          </a:bodyPr>
          <a:lstStyle>
            <a:lvl1pPr marL="0" indent="0" algn="l">
              <a:buNone/>
              <a:defRPr sz="1200" b="0" i="0" spc="0" baseline="0">
                <a:solidFill>
                  <a:srgbClr val="00465A"/>
                </a:solidFill>
                <a:latin typeface="+mn-lt"/>
              </a:defRPr>
            </a:lvl1pPr>
          </a:lstStyle>
          <a:p>
            <a:pPr lvl="0"/>
            <a:r>
              <a:rPr lang="fr-FR" dirty="0"/>
              <a:t>Insérer le titre</a:t>
            </a:r>
          </a:p>
        </p:txBody>
      </p:sp>
      <p:sp>
        <p:nvSpPr>
          <p:cNvPr id="33" name="Espace réservé du texte 23">
            <a:extLst>
              <a:ext uri="{FF2B5EF4-FFF2-40B4-BE49-F238E27FC236}">
                <a16:creationId xmlns="" xmlns:a16="http://schemas.microsoft.com/office/drawing/2014/main" id="{AF6FEF48-01BE-EF46-A213-F8F529A229A1}"/>
              </a:ext>
            </a:extLst>
          </p:cNvPr>
          <p:cNvSpPr>
            <a:spLocks noGrp="1"/>
          </p:cNvSpPr>
          <p:nvPr>
            <p:ph type="body" sz="quarter" idx="23" hasCustomPrompt="1"/>
          </p:nvPr>
        </p:nvSpPr>
        <p:spPr>
          <a:xfrm>
            <a:off x="1925544" y="2771613"/>
            <a:ext cx="3059706" cy="288000"/>
          </a:xfrm>
        </p:spPr>
        <p:txBody>
          <a:bodyPr>
            <a:noAutofit/>
          </a:bodyPr>
          <a:lstStyle>
            <a:lvl1pPr marL="0" indent="0" algn="l">
              <a:spcAft>
                <a:spcPts val="600"/>
              </a:spcAft>
              <a:buNone/>
              <a:defRPr sz="1050" b="0" i="0" spc="0" baseline="0">
                <a:solidFill>
                  <a:schemeClr val="tx1"/>
                </a:solidFill>
                <a:latin typeface="+mn-lt"/>
              </a:defRPr>
            </a:lvl1pPr>
          </a:lstStyle>
          <a:p>
            <a:pPr lvl="0"/>
            <a:r>
              <a:rPr lang="fr-FR" dirty="0"/>
              <a:t>Cliquer pour insérer la mini bio</a:t>
            </a:r>
          </a:p>
        </p:txBody>
      </p:sp>
      <p:sp>
        <p:nvSpPr>
          <p:cNvPr id="34" name="Espace réservé du texte 23">
            <a:extLst>
              <a:ext uri="{FF2B5EF4-FFF2-40B4-BE49-F238E27FC236}">
                <a16:creationId xmlns="" xmlns:a16="http://schemas.microsoft.com/office/drawing/2014/main" id="{C1A25C3A-43B8-6240-BA6D-B9C9677A440A}"/>
              </a:ext>
            </a:extLst>
          </p:cNvPr>
          <p:cNvSpPr>
            <a:spLocks noGrp="1"/>
          </p:cNvSpPr>
          <p:nvPr>
            <p:ph type="body" sz="quarter" idx="57" hasCustomPrompt="1"/>
          </p:nvPr>
        </p:nvSpPr>
        <p:spPr>
          <a:xfrm>
            <a:off x="1925318" y="4392000"/>
            <a:ext cx="3059706" cy="288000"/>
          </a:xfrm>
        </p:spPr>
        <p:txBody>
          <a:bodyPr>
            <a:noAutofit/>
          </a:bodyPr>
          <a:lstStyle>
            <a:lvl1pPr marL="0" indent="0" algn="l">
              <a:spcAft>
                <a:spcPts val="600"/>
              </a:spcAft>
              <a:buNone/>
              <a:defRPr sz="1050" b="0" i="0" spc="0" baseline="0">
                <a:solidFill>
                  <a:schemeClr val="tx1"/>
                </a:solidFill>
                <a:latin typeface="+mn-lt"/>
              </a:defRPr>
            </a:lvl1pPr>
          </a:lstStyle>
          <a:p>
            <a:pPr lvl="0"/>
            <a:r>
              <a:rPr lang="fr-FR" dirty="0"/>
              <a:t>Cliquer pour insérer la mini bio</a:t>
            </a:r>
          </a:p>
        </p:txBody>
      </p:sp>
      <p:sp>
        <p:nvSpPr>
          <p:cNvPr id="38" name="Espace réservé du texte 23">
            <a:extLst>
              <a:ext uri="{FF2B5EF4-FFF2-40B4-BE49-F238E27FC236}">
                <a16:creationId xmlns="" xmlns:a16="http://schemas.microsoft.com/office/drawing/2014/main" id="{F14D2217-7EA0-F243-8B01-68A011874875}"/>
              </a:ext>
            </a:extLst>
          </p:cNvPr>
          <p:cNvSpPr>
            <a:spLocks noGrp="1"/>
          </p:cNvSpPr>
          <p:nvPr>
            <p:ph type="body" sz="quarter" idx="58" hasCustomPrompt="1"/>
          </p:nvPr>
        </p:nvSpPr>
        <p:spPr>
          <a:xfrm>
            <a:off x="1926632" y="6012000"/>
            <a:ext cx="3059706" cy="288000"/>
          </a:xfrm>
        </p:spPr>
        <p:txBody>
          <a:bodyPr>
            <a:noAutofit/>
          </a:bodyPr>
          <a:lstStyle>
            <a:lvl1pPr marL="0" indent="0" algn="l">
              <a:spcAft>
                <a:spcPts val="600"/>
              </a:spcAft>
              <a:buNone/>
              <a:defRPr sz="1050" b="0" i="0" spc="0" baseline="0">
                <a:solidFill>
                  <a:schemeClr val="tx1"/>
                </a:solidFill>
                <a:latin typeface="+mn-lt"/>
              </a:defRPr>
            </a:lvl1pPr>
          </a:lstStyle>
          <a:p>
            <a:pPr lvl="0"/>
            <a:r>
              <a:rPr lang="fr-FR" dirty="0"/>
              <a:t>Cliquer pour insérer la mini bio</a:t>
            </a:r>
          </a:p>
        </p:txBody>
      </p:sp>
      <p:sp>
        <p:nvSpPr>
          <p:cNvPr id="45" name="Espace réservé du texte 23">
            <a:extLst>
              <a:ext uri="{FF2B5EF4-FFF2-40B4-BE49-F238E27FC236}">
                <a16:creationId xmlns="" xmlns:a16="http://schemas.microsoft.com/office/drawing/2014/main" id="{4B0C1C03-688D-F44A-9F12-F079C2FB282B}"/>
              </a:ext>
            </a:extLst>
          </p:cNvPr>
          <p:cNvSpPr>
            <a:spLocks noGrp="1"/>
          </p:cNvSpPr>
          <p:nvPr>
            <p:ph type="body" sz="quarter" idx="59" hasCustomPrompt="1"/>
          </p:nvPr>
        </p:nvSpPr>
        <p:spPr>
          <a:xfrm>
            <a:off x="6966944" y="2772000"/>
            <a:ext cx="3059706" cy="288000"/>
          </a:xfrm>
        </p:spPr>
        <p:txBody>
          <a:bodyPr>
            <a:noAutofit/>
          </a:bodyPr>
          <a:lstStyle>
            <a:lvl1pPr marL="0" indent="0" algn="l">
              <a:spcAft>
                <a:spcPts val="600"/>
              </a:spcAft>
              <a:buNone/>
              <a:defRPr sz="1050" b="0" i="0" spc="0" baseline="0">
                <a:solidFill>
                  <a:schemeClr val="tx1"/>
                </a:solidFill>
                <a:latin typeface="+mn-lt"/>
              </a:defRPr>
            </a:lvl1pPr>
          </a:lstStyle>
          <a:p>
            <a:pPr lvl="0"/>
            <a:r>
              <a:rPr lang="fr-FR" dirty="0"/>
              <a:t>Cliquer pour insérer la mini bio</a:t>
            </a:r>
          </a:p>
        </p:txBody>
      </p:sp>
      <p:sp>
        <p:nvSpPr>
          <p:cNvPr id="46" name="Espace réservé du texte 23">
            <a:extLst>
              <a:ext uri="{FF2B5EF4-FFF2-40B4-BE49-F238E27FC236}">
                <a16:creationId xmlns="" xmlns:a16="http://schemas.microsoft.com/office/drawing/2014/main" id="{C7C54EAD-E582-2544-A2E5-2F1E9D80D6E4}"/>
              </a:ext>
            </a:extLst>
          </p:cNvPr>
          <p:cNvSpPr>
            <a:spLocks noGrp="1"/>
          </p:cNvSpPr>
          <p:nvPr>
            <p:ph type="body" sz="quarter" idx="60" hasCustomPrompt="1"/>
          </p:nvPr>
        </p:nvSpPr>
        <p:spPr>
          <a:xfrm>
            <a:off x="6965631" y="4392000"/>
            <a:ext cx="3059706" cy="288000"/>
          </a:xfrm>
        </p:spPr>
        <p:txBody>
          <a:bodyPr>
            <a:noAutofit/>
          </a:bodyPr>
          <a:lstStyle>
            <a:lvl1pPr marL="0" indent="0" algn="l">
              <a:spcAft>
                <a:spcPts val="600"/>
              </a:spcAft>
              <a:buNone/>
              <a:defRPr sz="1050" b="0" i="0" spc="0" baseline="0">
                <a:solidFill>
                  <a:schemeClr val="tx1"/>
                </a:solidFill>
                <a:latin typeface="+mn-lt"/>
              </a:defRPr>
            </a:lvl1pPr>
          </a:lstStyle>
          <a:p>
            <a:pPr lvl="0"/>
            <a:r>
              <a:rPr lang="fr-FR" dirty="0"/>
              <a:t>Cliquer pour insérer la mini bio</a:t>
            </a:r>
          </a:p>
        </p:txBody>
      </p:sp>
      <p:sp>
        <p:nvSpPr>
          <p:cNvPr id="47" name="Espace réservé du texte 23">
            <a:extLst>
              <a:ext uri="{FF2B5EF4-FFF2-40B4-BE49-F238E27FC236}">
                <a16:creationId xmlns="" xmlns:a16="http://schemas.microsoft.com/office/drawing/2014/main" id="{F3B3FCD1-12EA-164A-9360-77CE0C8F895D}"/>
              </a:ext>
            </a:extLst>
          </p:cNvPr>
          <p:cNvSpPr>
            <a:spLocks noGrp="1"/>
          </p:cNvSpPr>
          <p:nvPr>
            <p:ph type="body" sz="quarter" idx="61" hasCustomPrompt="1"/>
          </p:nvPr>
        </p:nvSpPr>
        <p:spPr>
          <a:xfrm>
            <a:off x="6966944" y="6012788"/>
            <a:ext cx="3059706" cy="288000"/>
          </a:xfrm>
        </p:spPr>
        <p:txBody>
          <a:bodyPr>
            <a:noAutofit/>
          </a:bodyPr>
          <a:lstStyle>
            <a:lvl1pPr marL="0" indent="0" algn="l">
              <a:spcAft>
                <a:spcPts val="600"/>
              </a:spcAft>
              <a:buNone/>
              <a:defRPr sz="1050" b="0" i="0" spc="0" baseline="0">
                <a:solidFill>
                  <a:schemeClr val="tx1"/>
                </a:solidFill>
                <a:latin typeface="+mn-lt"/>
              </a:defRPr>
            </a:lvl1pPr>
          </a:lstStyle>
          <a:p>
            <a:pPr lvl="0"/>
            <a:r>
              <a:rPr lang="fr-FR" dirty="0"/>
              <a:t>Cliquer pour insérer la mini bio</a:t>
            </a:r>
          </a:p>
        </p:txBody>
      </p:sp>
    </p:spTree>
    <p:extLst>
      <p:ext uri="{BB962C8B-B14F-4D97-AF65-F5344CB8AC3E}">
        <p14:creationId xmlns:p14="http://schemas.microsoft.com/office/powerpoint/2010/main" val="3297735445"/>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1100">
          <p15:clr>
            <a:srgbClr val="FBAE40"/>
          </p15:clr>
        </p15:guide>
        <p15:guide id="4" pos="1213">
          <p15:clr>
            <a:srgbClr val="FBAE40"/>
          </p15:clr>
        </p15:guide>
        <p15:guide id="5" pos="3141">
          <p15:clr>
            <a:srgbClr val="FBAE40"/>
          </p15:clr>
        </p15:guide>
        <p15:guide id="6" pos="3594">
          <p15:clr>
            <a:srgbClr val="FBAE40"/>
          </p15:clr>
        </p15:guide>
        <p15:guide id="7" orient="horz" pos="1927">
          <p15:clr>
            <a:srgbClr val="FBAE40"/>
          </p15:clr>
        </p15:guide>
        <p15:guide id="8" pos="4388">
          <p15:clr>
            <a:srgbClr val="FBAE40"/>
          </p15:clr>
        </p15:guide>
        <p15:guide id="9" pos="4275">
          <p15:clr>
            <a:srgbClr val="FBAE40"/>
          </p15:clr>
        </p15:guide>
        <p15:guide id="10" orient="horz" pos="2268">
          <p15:clr>
            <a:srgbClr val="FBAE40"/>
          </p15:clr>
        </p15:guide>
        <p15:guide id="11" orient="horz" pos="3288">
          <p15:clr>
            <a:srgbClr val="FBAE40"/>
          </p15:clr>
        </p15:guide>
        <p15:guide id="12" orient="horz" pos="2948">
          <p15:clr>
            <a:srgbClr val="FBAE40"/>
          </p15:clr>
        </p15:guide>
        <p15:guide id="13" orient="horz" pos="396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suel_Gauche">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p:nvPr>
        </p:nvSpPr>
        <p:spPr>
          <a:xfrm>
            <a:off x="5705474" y="1979613"/>
            <a:ext cx="4321175" cy="4679950"/>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8" name="Espace réservé du contenu 7">
            <a:extLst>
              <a:ext uri="{FF2B5EF4-FFF2-40B4-BE49-F238E27FC236}">
                <a16:creationId xmlns="" xmlns:a16="http://schemas.microsoft.com/office/drawing/2014/main" id="{055569DF-443F-1B4A-B04C-AD744B6DAD60}"/>
              </a:ext>
            </a:extLst>
          </p:cNvPr>
          <p:cNvSpPr>
            <a:spLocks noGrp="1"/>
          </p:cNvSpPr>
          <p:nvPr>
            <p:ph sz="quarter" idx="17" hasCustomPrompt="1"/>
          </p:nvPr>
        </p:nvSpPr>
        <p:spPr>
          <a:xfrm>
            <a:off x="666751" y="1979613"/>
            <a:ext cx="4319588" cy="4679950"/>
          </a:xfrm>
          <a:prstGeom prst="rect">
            <a:avLst/>
          </a:prstGeom>
          <a:solidFill>
            <a:schemeClr val="bg1">
              <a:lumMod val="85000"/>
            </a:schemeClr>
          </a:solidFill>
        </p:spPr>
        <p:txBody>
          <a:bodyPr anchor="ctr" anchorCtr="0"/>
          <a:lstStyle>
            <a:lvl1pPr marL="0" indent="0" algn="ctr">
              <a:buFontTx/>
              <a:buNone/>
              <a:defRPr/>
            </a:lvl1pPr>
          </a:lstStyle>
          <a:p>
            <a:pPr lvl="0"/>
            <a:r>
              <a:rPr lang="fr-FR" dirty="0"/>
              <a:t>Cliquer pour insérer une image / un graphique</a:t>
            </a:r>
          </a:p>
        </p:txBody>
      </p:sp>
      <p:sp>
        <p:nvSpPr>
          <p:cNvPr id="11" name="Espace réservé du texte 10">
            <a:extLst>
              <a:ext uri="{FF2B5EF4-FFF2-40B4-BE49-F238E27FC236}">
                <a16:creationId xmlns="" xmlns:a16="http://schemas.microsoft.com/office/drawing/2014/main" id="{C3A86231-D8E8-1540-AECD-A3781F786A9E}"/>
              </a:ext>
            </a:extLst>
          </p:cNvPr>
          <p:cNvSpPr>
            <a:spLocks noGrp="1"/>
          </p:cNvSpPr>
          <p:nvPr>
            <p:ph type="body" sz="quarter" idx="18" hasCustomPrompt="1"/>
          </p:nvPr>
        </p:nvSpPr>
        <p:spPr>
          <a:xfrm>
            <a:off x="665163" y="6768000"/>
            <a:ext cx="4319588" cy="180000"/>
          </a:xfrm>
          <a:prstGeom prst="rect">
            <a:avLst/>
          </a:prstGeom>
        </p:spPr>
        <p:txBody>
          <a:bodyPr anchor="ctr" anchorCtr="0"/>
          <a:lstStyle>
            <a:lvl1pPr>
              <a:defRPr sz="900" b="0" i="1">
                <a:solidFill>
                  <a:schemeClr val="tx1"/>
                </a:solidFill>
                <a:latin typeface="Calibri Light" panose="020F0302020204030204" pitchFamily="34" charset="0"/>
                <a:cs typeface="Calibri Light" panose="020F0302020204030204" pitchFamily="34" charset="0"/>
              </a:defRPr>
            </a:lvl1pPr>
          </a:lstStyle>
          <a:p>
            <a:pPr lvl="0"/>
            <a:r>
              <a:rPr lang="fr-FR" dirty="0"/>
              <a:t>Cliquer pour insérer la source</a:t>
            </a:r>
          </a:p>
        </p:txBody>
      </p:sp>
    </p:spTree>
    <p:extLst>
      <p:ext uri="{BB962C8B-B14F-4D97-AF65-F5344CB8AC3E}">
        <p14:creationId xmlns:p14="http://schemas.microsoft.com/office/powerpoint/2010/main" val="3623492770"/>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userDrawn="1">
          <p15:clr>
            <a:srgbClr val="547EBF"/>
          </p15:clr>
        </p15:guide>
        <p15:guide id="3" pos="3141" userDrawn="1">
          <p15:clr>
            <a:srgbClr val="FBAE40"/>
          </p15:clr>
        </p15:guide>
        <p15:guide id="4" pos="3594"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ictos_3">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6966000" y="2339975"/>
            <a:ext cx="3060000" cy="252000"/>
          </a:xfrm>
        </p:spPr>
        <p:txBody>
          <a:bodyPr>
            <a:noAutofit/>
          </a:bodyPr>
          <a:lstStyle>
            <a:lvl1pPr marL="0" indent="0" algn="l">
              <a:buNone/>
              <a:defRPr sz="1400" b="1" spc="0" baseline="0">
                <a:solidFill>
                  <a:srgbClr val="0F7D8C"/>
                </a:solidFill>
                <a:latin typeface="+mn-lt"/>
              </a:defRPr>
            </a:lvl1pPr>
          </a:lstStyle>
          <a:p>
            <a:pPr lvl="0"/>
            <a:r>
              <a:rPr lang="fr-FR" dirty="0"/>
              <a:t>Key </a:t>
            </a:r>
            <a:r>
              <a:rPr lang="fr-FR" dirty="0" err="1"/>
              <a:t>statement</a:t>
            </a:r>
            <a:endParaRPr lang="fr-FR" dirty="0"/>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37" name="Espace réservé du texte 23">
            <a:extLst>
              <a:ext uri="{FF2B5EF4-FFF2-40B4-BE49-F238E27FC236}">
                <a16:creationId xmlns="" xmlns:a16="http://schemas.microsoft.com/office/drawing/2014/main" id="{F7C814E4-2E62-9D4A-AFC1-60AD920812B2}"/>
              </a:ext>
            </a:extLst>
          </p:cNvPr>
          <p:cNvSpPr>
            <a:spLocks noGrp="1"/>
          </p:cNvSpPr>
          <p:nvPr>
            <p:ph type="body" sz="quarter" idx="22" hasCustomPrompt="1"/>
          </p:nvPr>
        </p:nvSpPr>
        <p:spPr>
          <a:xfrm>
            <a:off x="6965064" y="2699575"/>
            <a:ext cx="3060000" cy="540000"/>
          </a:xfr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8" name="Espace réservé pour une image  7">
            <a:extLst>
              <a:ext uri="{FF2B5EF4-FFF2-40B4-BE49-F238E27FC236}">
                <a16:creationId xmlns="" xmlns:a16="http://schemas.microsoft.com/office/drawing/2014/main" id="{B44A41F4-B71E-8348-9FC3-71DA77C62E8F}"/>
              </a:ext>
            </a:extLst>
          </p:cNvPr>
          <p:cNvSpPr>
            <a:spLocks noGrp="1" noChangeAspect="1"/>
          </p:cNvSpPr>
          <p:nvPr>
            <p:ph type="pic" sz="quarter" idx="57" hasCustomPrompt="1"/>
          </p:nvPr>
        </p:nvSpPr>
        <p:spPr>
          <a:xfrm>
            <a:off x="5706902" y="2339975"/>
            <a:ext cx="900000" cy="900000"/>
          </a:xfrm>
        </p:spPr>
        <p:txBody>
          <a:bodyPr anchor="ctr" anchorCtr="0">
            <a:norm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8" name="Espace réservé du texte 23">
            <a:extLst>
              <a:ext uri="{FF2B5EF4-FFF2-40B4-BE49-F238E27FC236}">
                <a16:creationId xmlns="" xmlns:a16="http://schemas.microsoft.com/office/drawing/2014/main" id="{0D539BF4-2297-484E-9FE0-CCB67BF5D897}"/>
              </a:ext>
            </a:extLst>
          </p:cNvPr>
          <p:cNvSpPr>
            <a:spLocks noGrp="1"/>
          </p:cNvSpPr>
          <p:nvPr>
            <p:ph type="body" sz="quarter" idx="58" hasCustomPrompt="1"/>
          </p:nvPr>
        </p:nvSpPr>
        <p:spPr>
          <a:xfrm>
            <a:off x="6964075" y="3779975"/>
            <a:ext cx="3060000" cy="252000"/>
          </a:xfrm>
        </p:spPr>
        <p:txBody>
          <a:bodyPr>
            <a:noAutofit/>
          </a:bodyPr>
          <a:lstStyle>
            <a:lvl1pPr marL="0" indent="0" algn="l">
              <a:buNone/>
              <a:defRPr sz="1400" b="1" spc="0" baseline="0">
                <a:solidFill>
                  <a:srgbClr val="0F7D8C"/>
                </a:solidFill>
                <a:latin typeface="+mn-lt"/>
              </a:defRPr>
            </a:lvl1pPr>
          </a:lstStyle>
          <a:p>
            <a:pPr lvl="0"/>
            <a:r>
              <a:rPr lang="fr-FR" dirty="0"/>
              <a:t>Key </a:t>
            </a:r>
            <a:r>
              <a:rPr lang="fr-FR" dirty="0" err="1"/>
              <a:t>statement</a:t>
            </a:r>
            <a:endParaRPr lang="fr-FR" dirty="0"/>
          </a:p>
        </p:txBody>
      </p:sp>
      <p:sp>
        <p:nvSpPr>
          <p:cNvPr id="45" name="Espace réservé du texte 23">
            <a:extLst>
              <a:ext uri="{FF2B5EF4-FFF2-40B4-BE49-F238E27FC236}">
                <a16:creationId xmlns="" xmlns:a16="http://schemas.microsoft.com/office/drawing/2014/main" id="{240B1D43-5C87-CF48-A072-F6263599914B}"/>
              </a:ext>
            </a:extLst>
          </p:cNvPr>
          <p:cNvSpPr>
            <a:spLocks noGrp="1"/>
          </p:cNvSpPr>
          <p:nvPr>
            <p:ph type="body" sz="quarter" idx="59" hasCustomPrompt="1"/>
          </p:nvPr>
        </p:nvSpPr>
        <p:spPr>
          <a:xfrm>
            <a:off x="6964075" y="4139975"/>
            <a:ext cx="3060000" cy="540000"/>
          </a:xfr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46" name="Espace réservé pour une image  7">
            <a:extLst>
              <a:ext uri="{FF2B5EF4-FFF2-40B4-BE49-F238E27FC236}">
                <a16:creationId xmlns="" xmlns:a16="http://schemas.microsoft.com/office/drawing/2014/main" id="{1C780D94-D313-104D-B67B-845CB184F578}"/>
              </a:ext>
            </a:extLst>
          </p:cNvPr>
          <p:cNvSpPr>
            <a:spLocks noGrp="1" noChangeAspect="1"/>
          </p:cNvSpPr>
          <p:nvPr>
            <p:ph type="pic" sz="quarter" idx="60" hasCustomPrompt="1"/>
          </p:nvPr>
        </p:nvSpPr>
        <p:spPr>
          <a:xfrm>
            <a:off x="5708329" y="3779975"/>
            <a:ext cx="900000" cy="900000"/>
          </a:xfrm>
        </p:spPr>
        <p:txBody>
          <a:bodyPr anchor="ctr" anchorCtr="0">
            <a:norm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47" name="Espace réservé du texte 23">
            <a:extLst>
              <a:ext uri="{FF2B5EF4-FFF2-40B4-BE49-F238E27FC236}">
                <a16:creationId xmlns="" xmlns:a16="http://schemas.microsoft.com/office/drawing/2014/main" id="{81F59D1C-A6B8-7343-A01C-11CE9D01DADD}"/>
              </a:ext>
            </a:extLst>
          </p:cNvPr>
          <p:cNvSpPr>
            <a:spLocks noGrp="1"/>
          </p:cNvSpPr>
          <p:nvPr>
            <p:ph type="body" sz="quarter" idx="61" hasCustomPrompt="1"/>
          </p:nvPr>
        </p:nvSpPr>
        <p:spPr>
          <a:xfrm>
            <a:off x="6965063" y="5229361"/>
            <a:ext cx="3060000" cy="252000"/>
          </a:xfrm>
        </p:spPr>
        <p:txBody>
          <a:bodyPr>
            <a:noAutofit/>
          </a:bodyPr>
          <a:lstStyle>
            <a:lvl1pPr marL="0" indent="0" algn="l">
              <a:buNone/>
              <a:defRPr sz="1400" b="1" spc="0" baseline="0">
                <a:solidFill>
                  <a:srgbClr val="0F7D8C"/>
                </a:solidFill>
                <a:latin typeface="+mn-lt"/>
              </a:defRPr>
            </a:lvl1pPr>
          </a:lstStyle>
          <a:p>
            <a:pPr lvl="0"/>
            <a:r>
              <a:rPr lang="fr-FR" dirty="0"/>
              <a:t>Key </a:t>
            </a:r>
            <a:r>
              <a:rPr lang="fr-FR" dirty="0" err="1"/>
              <a:t>statement</a:t>
            </a:r>
            <a:endParaRPr lang="fr-FR" dirty="0"/>
          </a:p>
        </p:txBody>
      </p:sp>
      <p:sp>
        <p:nvSpPr>
          <p:cNvPr id="60" name="Espace réservé du texte 23">
            <a:extLst>
              <a:ext uri="{FF2B5EF4-FFF2-40B4-BE49-F238E27FC236}">
                <a16:creationId xmlns="" xmlns:a16="http://schemas.microsoft.com/office/drawing/2014/main" id="{FD46F9DE-A342-5445-A879-512CF14CE93D}"/>
              </a:ext>
            </a:extLst>
          </p:cNvPr>
          <p:cNvSpPr>
            <a:spLocks noGrp="1"/>
          </p:cNvSpPr>
          <p:nvPr>
            <p:ph type="body" sz="quarter" idx="62" hasCustomPrompt="1"/>
          </p:nvPr>
        </p:nvSpPr>
        <p:spPr>
          <a:xfrm>
            <a:off x="6963637" y="5589361"/>
            <a:ext cx="3060000" cy="540000"/>
          </a:xfr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61" name="Espace réservé pour une image  7">
            <a:extLst>
              <a:ext uri="{FF2B5EF4-FFF2-40B4-BE49-F238E27FC236}">
                <a16:creationId xmlns="" xmlns:a16="http://schemas.microsoft.com/office/drawing/2014/main" id="{93989719-1E67-B141-ACB3-27691257302E}"/>
              </a:ext>
            </a:extLst>
          </p:cNvPr>
          <p:cNvSpPr>
            <a:spLocks noGrp="1" noChangeAspect="1"/>
          </p:cNvSpPr>
          <p:nvPr>
            <p:ph type="pic" sz="quarter" idx="63" hasCustomPrompt="1"/>
          </p:nvPr>
        </p:nvSpPr>
        <p:spPr>
          <a:xfrm>
            <a:off x="5705475" y="5229361"/>
            <a:ext cx="900000" cy="900000"/>
          </a:xfrm>
        </p:spPr>
        <p:txBody>
          <a:bodyPr anchor="ctr" anchorCtr="0">
            <a:norm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14" name="Espace réservé du contenu 13">
            <a:extLst>
              <a:ext uri="{FF2B5EF4-FFF2-40B4-BE49-F238E27FC236}">
                <a16:creationId xmlns="" xmlns:a16="http://schemas.microsoft.com/office/drawing/2014/main" id="{8266E485-0844-AF4A-9B7C-B2D0BC35C232}"/>
              </a:ext>
            </a:extLst>
          </p:cNvPr>
          <p:cNvSpPr>
            <a:spLocks noGrp="1"/>
          </p:cNvSpPr>
          <p:nvPr>
            <p:ph sz="quarter" idx="64" hasCustomPrompt="1"/>
          </p:nvPr>
        </p:nvSpPr>
        <p:spPr>
          <a:xfrm>
            <a:off x="666750" y="1980000"/>
            <a:ext cx="4319588" cy="4500000"/>
          </a:xfrm>
          <a:solidFill>
            <a:schemeClr val="bg1">
              <a:lumMod val="85000"/>
            </a:schemeClr>
          </a:solidFill>
        </p:spPr>
        <p:txBody>
          <a:bodyPr anchor="ctr" anchorCtr="0">
            <a:noAutofit/>
          </a:bodyPr>
          <a:lstStyle>
            <a:lvl1pPr marL="0" indent="0" algn="ctr">
              <a:buFontTx/>
              <a:buNone/>
              <a:defRPr/>
            </a:lvl1pPr>
          </a:lstStyle>
          <a:p>
            <a:pPr lvl="0"/>
            <a:r>
              <a:rPr lang="fr-FR" dirty="0"/>
              <a:t>Cliquez pour insérer un graphique ou un visuel</a:t>
            </a:r>
          </a:p>
        </p:txBody>
      </p:sp>
      <p:sp>
        <p:nvSpPr>
          <p:cNvPr id="19" name="Espace réservé du texte 10">
            <a:extLst>
              <a:ext uri="{FF2B5EF4-FFF2-40B4-BE49-F238E27FC236}">
                <a16:creationId xmlns="" xmlns:a16="http://schemas.microsoft.com/office/drawing/2014/main" id="{FFAC0F3A-B9B7-A144-9F27-516846D47333}"/>
              </a:ext>
            </a:extLst>
          </p:cNvPr>
          <p:cNvSpPr>
            <a:spLocks noGrp="1"/>
          </p:cNvSpPr>
          <p:nvPr>
            <p:ph type="body" sz="quarter" idx="18" hasCustomPrompt="1"/>
          </p:nvPr>
        </p:nvSpPr>
        <p:spPr>
          <a:xfrm>
            <a:off x="665163" y="6660450"/>
            <a:ext cx="4319588" cy="180000"/>
          </a:xfrm>
        </p:spPr>
        <p:txBody>
          <a:bodyPr anchor="ctr" anchorCtr="0"/>
          <a:lstStyle>
            <a:lvl1pPr>
              <a:defRPr sz="900" b="0" i="1">
                <a:solidFill>
                  <a:schemeClr val="tx1"/>
                </a:solidFill>
                <a:latin typeface="Calibri Light" panose="020F0302020204030204" pitchFamily="34" charset="0"/>
                <a:cs typeface="Calibri Light" panose="020F0302020204030204" pitchFamily="34" charset="0"/>
              </a:defRPr>
            </a:lvl1pPr>
          </a:lstStyle>
          <a:p>
            <a:pPr lvl="0"/>
            <a:r>
              <a:rPr lang="fr-FR" dirty="0"/>
              <a:t>Cliquer pour insérer la source</a:t>
            </a:r>
          </a:p>
        </p:txBody>
      </p:sp>
    </p:spTree>
    <p:extLst>
      <p:ext uri="{BB962C8B-B14F-4D97-AF65-F5344CB8AC3E}">
        <p14:creationId xmlns:p14="http://schemas.microsoft.com/office/powerpoint/2010/main" val="1488588404"/>
      </p:ext>
    </p:extLst>
  </p:cSld>
  <p:clrMapOvr>
    <a:masterClrMapping/>
  </p:clrMapOvr>
  <p:extLst>
    <p:ext uri="{DCECCB84-F9BA-43D5-87BE-67443E8EF086}">
      <p15:sldGuideLst xmlns="" xmlns:p15="http://schemas.microsoft.com/office/powerpoint/2012/main">
        <p15:guide id="1" orient="horz" pos="1474">
          <p15:clr>
            <a:srgbClr val="FBAE40"/>
          </p15:clr>
        </p15:guide>
        <p15:guide id="2" orient="horz" pos="4195">
          <p15:clr>
            <a:srgbClr val="547EBF"/>
          </p15:clr>
        </p15:guide>
        <p15:guide id="3" pos="3141">
          <p15:clr>
            <a:srgbClr val="FBAE40"/>
          </p15:clr>
        </p15:guide>
        <p15:guide id="5" pos="3594">
          <p15:clr>
            <a:srgbClr val="FBAE40"/>
          </p15:clr>
        </p15:guide>
        <p15:guide id="7" orient="horz" pos="2381">
          <p15:clr>
            <a:srgbClr val="FBAE40"/>
          </p15:clr>
        </p15:guide>
        <p15:guide id="8" pos="4388">
          <p15:clr>
            <a:srgbClr val="FBAE40"/>
          </p15:clr>
        </p15:guide>
        <p15:guide id="10" orient="horz" pos="3288">
          <p15:clr>
            <a:srgbClr val="FBAE40"/>
          </p15:clr>
        </p15:guide>
        <p15:guide id="11" orient="horz" pos="3855">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ictos_4">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6858000" y="2231000"/>
            <a:ext cx="3168000" cy="180000"/>
          </a:xfrm>
        </p:spPr>
        <p:txBody>
          <a:bodyPr>
            <a:noAutofit/>
          </a:bodyPr>
          <a:lstStyle>
            <a:lvl1pPr marL="0" indent="0" algn="l">
              <a:buNone/>
              <a:defRPr sz="1200" b="1" spc="0" baseline="0">
                <a:solidFill>
                  <a:srgbClr val="0F7D8C"/>
                </a:solidFill>
                <a:latin typeface="+mn-lt"/>
              </a:defRPr>
            </a:lvl1pPr>
          </a:lstStyle>
          <a:p>
            <a:pPr lvl="0"/>
            <a:r>
              <a:rPr lang="fr-FR" dirty="0"/>
              <a:t>Key </a:t>
            </a:r>
            <a:r>
              <a:rPr lang="fr-FR" dirty="0" err="1"/>
              <a:t>statement</a:t>
            </a:r>
            <a:endParaRPr lang="fr-FR" dirty="0"/>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37" name="Espace réservé du texte 23">
            <a:extLst>
              <a:ext uri="{FF2B5EF4-FFF2-40B4-BE49-F238E27FC236}">
                <a16:creationId xmlns="" xmlns:a16="http://schemas.microsoft.com/office/drawing/2014/main" id="{F7C814E4-2E62-9D4A-AFC1-60AD920812B2}"/>
              </a:ext>
            </a:extLst>
          </p:cNvPr>
          <p:cNvSpPr>
            <a:spLocks noGrp="1"/>
          </p:cNvSpPr>
          <p:nvPr>
            <p:ph type="body" sz="quarter" idx="22" hasCustomPrompt="1"/>
          </p:nvPr>
        </p:nvSpPr>
        <p:spPr>
          <a:xfrm>
            <a:off x="6858000" y="2519000"/>
            <a:ext cx="3168000" cy="360000"/>
          </a:xfr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8" name="Espace réservé pour une image  7">
            <a:extLst>
              <a:ext uri="{FF2B5EF4-FFF2-40B4-BE49-F238E27FC236}">
                <a16:creationId xmlns="" xmlns:a16="http://schemas.microsoft.com/office/drawing/2014/main" id="{B44A41F4-B71E-8348-9FC3-71DA77C62E8F}"/>
              </a:ext>
            </a:extLst>
          </p:cNvPr>
          <p:cNvSpPr>
            <a:spLocks noGrp="1" noChangeAspect="1"/>
          </p:cNvSpPr>
          <p:nvPr>
            <p:ph type="pic" sz="quarter" idx="57" hasCustomPrompt="1"/>
          </p:nvPr>
        </p:nvSpPr>
        <p:spPr>
          <a:xfrm>
            <a:off x="5706000" y="2159000"/>
            <a:ext cx="792000" cy="792000"/>
          </a:xfrm>
        </p:spPr>
        <p:txBody>
          <a:bodyPr anchor="ctr" anchorCtr="0">
            <a:norm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2" name="Espace réservé du texte 23">
            <a:extLst>
              <a:ext uri="{FF2B5EF4-FFF2-40B4-BE49-F238E27FC236}">
                <a16:creationId xmlns="" xmlns:a16="http://schemas.microsoft.com/office/drawing/2014/main" id="{40E17E0D-8F77-7842-A00B-903D4F7497A8}"/>
              </a:ext>
            </a:extLst>
          </p:cNvPr>
          <p:cNvSpPr>
            <a:spLocks noGrp="1"/>
          </p:cNvSpPr>
          <p:nvPr>
            <p:ph type="body" sz="quarter" idx="68" hasCustomPrompt="1"/>
          </p:nvPr>
        </p:nvSpPr>
        <p:spPr>
          <a:xfrm>
            <a:off x="6858000" y="3383000"/>
            <a:ext cx="3168000" cy="180000"/>
          </a:xfrm>
        </p:spPr>
        <p:txBody>
          <a:bodyPr>
            <a:noAutofit/>
          </a:bodyPr>
          <a:lstStyle>
            <a:lvl1pPr marL="0" indent="0" algn="l">
              <a:buNone/>
              <a:defRPr sz="1200" b="1" spc="0" baseline="0">
                <a:solidFill>
                  <a:srgbClr val="0F7D8C"/>
                </a:solidFill>
                <a:latin typeface="+mn-lt"/>
              </a:defRPr>
            </a:lvl1pPr>
          </a:lstStyle>
          <a:p>
            <a:pPr lvl="0"/>
            <a:r>
              <a:rPr lang="fr-FR" dirty="0"/>
              <a:t>Key </a:t>
            </a:r>
            <a:r>
              <a:rPr lang="fr-FR" dirty="0" err="1"/>
              <a:t>statement</a:t>
            </a:r>
            <a:endParaRPr lang="fr-FR" dirty="0"/>
          </a:p>
        </p:txBody>
      </p:sp>
      <p:sp>
        <p:nvSpPr>
          <p:cNvPr id="23" name="Espace réservé du texte 23">
            <a:extLst>
              <a:ext uri="{FF2B5EF4-FFF2-40B4-BE49-F238E27FC236}">
                <a16:creationId xmlns="" xmlns:a16="http://schemas.microsoft.com/office/drawing/2014/main" id="{87C3F5BD-2A41-6A42-B3EE-BE05FEE6FC87}"/>
              </a:ext>
            </a:extLst>
          </p:cNvPr>
          <p:cNvSpPr>
            <a:spLocks noGrp="1"/>
          </p:cNvSpPr>
          <p:nvPr>
            <p:ph type="body" sz="quarter" idx="69" hasCustomPrompt="1"/>
          </p:nvPr>
        </p:nvSpPr>
        <p:spPr>
          <a:xfrm>
            <a:off x="6858000" y="3671000"/>
            <a:ext cx="3168000" cy="360000"/>
          </a:xfr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24" name="Espace réservé pour une image  7">
            <a:extLst>
              <a:ext uri="{FF2B5EF4-FFF2-40B4-BE49-F238E27FC236}">
                <a16:creationId xmlns="" xmlns:a16="http://schemas.microsoft.com/office/drawing/2014/main" id="{A722150A-DA36-1941-BF51-00936C8C2244}"/>
              </a:ext>
            </a:extLst>
          </p:cNvPr>
          <p:cNvSpPr>
            <a:spLocks noGrp="1" noChangeAspect="1"/>
          </p:cNvSpPr>
          <p:nvPr>
            <p:ph type="pic" sz="quarter" idx="70" hasCustomPrompt="1"/>
          </p:nvPr>
        </p:nvSpPr>
        <p:spPr>
          <a:xfrm>
            <a:off x="5706000" y="3311000"/>
            <a:ext cx="792000" cy="792000"/>
          </a:xfrm>
        </p:spPr>
        <p:txBody>
          <a:bodyPr anchor="ctr" anchorCtr="0">
            <a:norm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5" name="Espace réservé du texte 23">
            <a:extLst>
              <a:ext uri="{FF2B5EF4-FFF2-40B4-BE49-F238E27FC236}">
                <a16:creationId xmlns="" xmlns:a16="http://schemas.microsoft.com/office/drawing/2014/main" id="{6C81CB26-57ED-974E-B0C8-F5D92BAD80DD}"/>
              </a:ext>
            </a:extLst>
          </p:cNvPr>
          <p:cNvSpPr>
            <a:spLocks noGrp="1"/>
          </p:cNvSpPr>
          <p:nvPr>
            <p:ph type="body" sz="quarter" idx="71" hasCustomPrompt="1"/>
          </p:nvPr>
        </p:nvSpPr>
        <p:spPr>
          <a:xfrm>
            <a:off x="6858000" y="4535000"/>
            <a:ext cx="3168000" cy="180000"/>
          </a:xfrm>
        </p:spPr>
        <p:txBody>
          <a:bodyPr>
            <a:noAutofit/>
          </a:bodyPr>
          <a:lstStyle>
            <a:lvl1pPr marL="0" indent="0" algn="l">
              <a:buNone/>
              <a:defRPr sz="1200" b="1" spc="0" baseline="0">
                <a:solidFill>
                  <a:srgbClr val="0F7D8C"/>
                </a:solidFill>
                <a:latin typeface="+mn-lt"/>
              </a:defRPr>
            </a:lvl1pPr>
          </a:lstStyle>
          <a:p>
            <a:pPr lvl="0"/>
            <a:r>
              <a:rPr lang="fr-FR" dirty="0"/>
              <a:t>Key </a:t>
            </a:r>
            <a:r>
              <a:rPr lang="fr-FR" dirty="0" err="1"/>
              <a:t>statement</a:t>
            </a:r>
            <a:endParaRPr lang="fr-FR" dirty="0"/>
          </a:p>
        </p:txBody>
      </p:sp>
      <p:sp>
        <p:nvSpPr>
          <p:cNvPr id="26" name="Espace réservé du texte 23">
            <a:extLst>
              <a:ext uri="{FF2B5EF4-FFF2-40B4-BE49-F238E27FC236}">
                <a16:creationId xmlns="" xmlns:a16="http://schemas.microsoft.com/office/drawing/2014/main" id="{3E9886AD-3B9B-9A43-9007-61512941458F}"/>
              </a:ext>
            </a:extLst>
          </p:cNvPr>
          <p:cNvSpPr>
            <a:spLocks noGrp="1"/>
          </p:cNvSpPr>
          <p:nvPr>
            <p:ph type="body" sz="quarter" idx="72" hasCustomPrompt="1"/>
          </p:nvPr>
        </p:nvSpPr>
        <p:spPr>
          <a:xfrm>
            <a:off x="6858000" y="4823000"/>
            <a:ext cx="3168000" cy="360000"/>
          </a:xfr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27" name="Espace réservé pour une image  7">
            <a:extLst>
              <a:ext uri="{FF2B5EF4-FFF2-40B4-BE49-F238E27FC236}">
                <a16:creationId xmlns="" xmlns:a16="http://schemas.microsoft.com/office/drawing/2014/main" id="{483F9CE9-76E4-4D45-BA88-41D96B965C55}"/>
              </a:ext>
            </a:extLst>
          </p:cNvPr>
          <p:cNvSpPr>
            <a:spLocks noGrp="1" noChangeAspect="1"/>
          </p:cNvSpPr>
          <p:nvPr>
            <p:ph type="pic" sz="quarter" idx="73" hasCustomPrompt="1"/>
          </p:nvPr>
        </p:nvSpPr>
        <p:spPr>
          <a:xfrm>
            <a:off x="5706000" y="4463000"/>
            <a:ext cx="792000" cy="792000"/>
          </a:xfrm>
        </p:spPr>
        <p:txBody>
          <a:bodyPr anchor="ctr" anchorCtr="0">
            <a:norm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8" name="Espace réservé du texte 23">
            <a:extLst>
              <a:ext uri="{FF2B5EF4-FFF2-40B4-BE49-F238E27FC236}">
                <a16:creationId xmlns="" xmlns:a16="http://schemas.microsoft.com/office/drawing/2014/main" id="{584167CC-0BAF-CD4E-BB15-E35AF9800C4E}"/>
              </a:ext>
            </a:extLst>
          </p:cNvPr>
          <p:cNvSpPr>
            <a:spLocks noGrp="1"/>
          </p:cNvSpPr>
          <p:nvPr>
            <p:ph type="body" sz="quarter" idx="74" hasCustomPrompt="1"/>
          </p:nvPr>
        </p:nvSpPr>
        <p:spPr>
          <a:xfrm>
            <a:off x="6858000" y="5687499"/>
            <a:ext cx="3168000" cy="180000"/>
          </a:xfrm>
        </p:spPr>
        <p:txBody>
          <a:bodyPr>
            <a:noAutofit/>
          </a:bodyPr>
          <a:lstStyle>
            <a:lvl1pPr marL="0" indent="0" algn="l">
              <a:buNone/>
              <a:defRPr sz="1200" b="1" spc="0" baseline="0">
                <a:solidFill>
                  <a:srgbClr val="0F7D8C"/>
                </a:solidFill>
                <a:latin typeface="+mn-lt"/>
              </a:defRPr>
            </a:lvl1pPr>
          </a:lstStyle>
          <a:p>
            <a:pPr lvl="0"/>
            <a:r>
              <a:rPr lang="fr-FR" dirty="0"/>
              <a:t>Key </a:t>
            </a:r>
            <a:r>
              <a:rPr lang="fr-FR" dirty="0" err="1"/>
              <a:t>statement</a:t>
            </a:r>
            <a:endParaRPr lang="fr-FR" dirty="0"/>
          </a:p>
        </p:txBody>
      </p:sp>
      <p:sp>
        <p:nvSpPr>
          <p:cNvPr id="29" name="Espace réservé du texte 23">
            <a:extLst>
              <a:ext uri="{FF2B5EF4-FFF2-40B4-BE49-F238E27FC236}">
                <a16:creationId xmlns="" xmlns:a16="http://schemas.microsoft.com/office/drawing/2014/main" id="{29AFAFFB-D9AB-CC4E-A708-BF20C4E47E91}"/>
              </a:ext>
            </a:extLst>
          </p:cNvPr>
          <p:cNvSpPr>
            <a:spLocks noGrp="1"/>
          </p:cNvSpPr>
          <p:nvPr>
            <p:ph type="body" sz="quarter" idx="75" hasCustomPrompt="1"/>
          </p:nvPr>
        </p:nvSpPr>
        <p:spPr>
          <a:xfrm>
            <a:off x="6858000" y="5975499"/>
            <a:ext cx="3168000" cy="360000"/>
          </a:xfr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30" name="Espace réservé pour une image  7">
            <a:extLst>
              <a:ext uri="{FF2B5EF4-FFF2-40B4-BE49-F238E27FC236}">
                <a16:creationId xmlns="" xmlns:a16="http://schemas.microsoft.com/office/drawing/2014/main" id="{3C2A3005-357A-5A42-80B1-157D578EF38D}"/>
              </a:ext>
            </a:extLst>
          </p:cNvPr>
          <p:cNvSpPr>
            <a:spLocks noGrp="1" noChangeAspect="1"/>
          </p:cNvSpPr>
          <p:nvPr>
            <p:ph type="pic" sz="quarter" idx="76" hasCustomPrompt="1"/>
          </p:nvPr>
        </p:nvSpPr>
        <p:spPr>
          <a:xfrm>
            <a:off x="5706000" y="5615499"/>
            <a:ext cx="792000" cy="792000"/>
          </a:xfrm>
        </p:spPr>
        <p:txBody>
          <a:bodyPr anchor="ctr" anchorCtr="0">
            <a:norm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1" name="Espace réservé du contenu 13">
            <a:extLst>
              <a:ext uri="{FF2B5EF4-FFF2-40B4-BE49-F238E27FC236}">
                <a16:creationId xmlns="" xmlns:a16="http://schemas.microsoft.com/office/drawing/2014/main" id="{58BA505B-D58E-304A-8767-40DB0A43794A}"/>
              </a:ext>
            </a:extLst>
          </p:cNvPr>
          <p:cNvSpPr>
            <a:spLocks noGrp="1"/>
          </p:cNvSpPr>
          <p:nvPr>
            <p:ph sz="quarter" idx="64" hasCustomPrompt="1"/>
          </p:nvPr>
        </p:nvSpPr>
        <p:spPr>
          <a:xfrm>
            <a:off x="666750" y="1980000"/>
            <a:ext cx="4319588" cy="4500000"/>
          </a:xfrm>
          <a:solidFill>
            <a:schemeClr val="bg1">
              <a:lumMod val="85000"/>
            </a:schemeClr>
          </a:solidFill>
        </p:spPr>
        <p:txBody>
          <a:bodyPr anchor="ctr" anchorCtr="0">
            <a:noAutofit/>
          </a:bodyPr>
          <a:lstStyle>
            <a:lvl1pPr marL="0" indent="0" algn="ctr">
              <a:buFontTx/>
              <a:buNone/>
              <a:defRPr/>
            </a:lvl1pPr>
          </a:lstStyle>
          <a:p>
            <a:pPr lvl="0"/>
            <a:r>
              <a:rPr lang="fr-FR" dirty="0"/>
              <a:t>Cliquez pour insérer un graphique ou un visuel</a:t>
            </a:r>
          </a:p>
        </p:txBody>
      </p:sp>
      <p:sp>
        <p:nvSpPr>
          <p:cNvPr id="32" name="Espace réservé du texte 10">
            <a:extLst>
              <a:ext uri="{FF2B5EF4-FFF2-40B4-BE49-F238E27FC236}">
                <a16:creationId xmlns="" xmlns:a16="http://schemas.microsoft.com/office/drawing/2014/main" id="{E792E6B3-D6AE-CD47-95D6-B0A827870066}"/>
              </a:ext>
            </a:extLst>
          </p:cNvPr>
          <p:cNvSpPr>
            <a:spLocks noGrp="1"/>
          </p:cNvSpPr>
          <p:nvPr>
            <p:ph type="body" sz="quarter" idx="18" hasCustomPrompt="1"/>
          </p:nvPr>
        </p:nvSpPr>
        <p:spPr>
          <a:xfrm>
            <a:off x="665163" y="6660450"/>
            <a:ext cx="4319588" cy="180000"/>
          </a:xfrm>
        </p:spPr>
        <p:txBody>
          <a:bodyPr anchor="ctr" anchorCtr="0"/>
          <a:lstStyle>
            <a:lvl1pPr>
              <a:defRPr sz="900" b="0" i="1">
                <a:solidFill>
                  <a:schemeClr val="tx1"/>
                </a:solidFill>
                <a:latin typeface="Calibri Light" panose="020F0302020204030204" pitchFamily="34" charset="0"/>
                <a:cs typeface="Calibri Light" panose="020F0302020204030204" pitchFamily="34" charset="0"/>
              </a:defRPr>
            </a:lvl1pPr>
          </a:lstStyle>
          <a:p>
            <a:pPr lvl="0"/>
            <a:r>
              <a:rPr lang="fr-FR" dirty="0"/>
              <a:t>Cliquer pour insérer la source</a:t>
            </a:r>
          </a:p>
        </p:txBody>
      </p:sp>
    </p:spTree>
    <p:extLst>
      <p:ext uri="{BB962C8B-B14F-4D97-AF65-F5344CB8AC3E}">
        <p14:creationId xmlns:p14="http://schemas.microsoft.com/office/powerpoint/2010/main" val="907510777"/>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5" pos="3594">
          <p15:clr>
            <a:srgbClr val="FBAE40"/>
          </p15:clr>
        </p15:guide>
        <p15:guide id="7" orient="horz" pos="2086">
          <p15:clr>
            <a:srgbClr val="FBAE40"/>
          </p15:clr>
        </p15:guide>
        <p15:guide id="8" pos="4320">
          <p15:clr>
            <a:srgbClr val="FBAE40"/>
          </p15:clr>
        </p15:guide>
        <p15:guide id="10" orient="horz" pos="2812">
          <p15:clr>
            <a:srgbClr val="FBAE40"/>
          </p15:clr>
        </p15:guide>
        <p15:guide id="11" orient="horz" pos="3538">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Arguments_3">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28" name="Espace réservé du texte 23">
            <a:extLst>
              <a:ext uri="{FF2B5EF4-FFF2-40B4-BE49-F238E27FC236}">
                <a16:creationId xmlns="" xmlns:a16="http://schemas.microsoft.com/office/drawing/2014/main" id="{584167CC-0BAF-CD4E-BB15-E35AF9800C4E}"/>
              </a:ext>
            </a:extLst>
          </p:cNvPr>
          <p:cNvSpPr>
            <a:spLocks noGrp="1"/>
          </p:cNvSpPr>
          <p:nvPr>
            <p:ph type="body" sz="quarter" idx="74" hasCustomPrompt="1"/>
          </p:nvPr>
        </p:nvSpPr>
        <p:spPr>
          <a:xfrm>
            <a:off x="665163" y="4319587"/>
            <a:ext cx="2520000" cy="1512887"/>
          </a:xfrm>
        </p:spPr>
        <p:txBody>
          <a:bodyPr>
            <a:noAutofit/>
          </a:bodyPr>
          <a:lstStyle>
            <a:lvl1pPr marL="0" indent="0" algn="ctr">
              <a:buNone/>
              <a:defRPr sz="1400" b="0" i="0" spc="0" baseline="0">
                <a:solidFill>
                  <a:srgbClr val="00465A"/>
                </a:solidFill>
                <a:latin typeface="+mn-lt"/>
              </a:defRPr>
            </a:lvl1pPr>
          </a:lstStyle>
          <a:p>
            <a:pPr lvl="0"/>
            <a:r>
              <a:rPr lang="fr-FR" dirty="0"/>
              <a:t>Argument n°1</a:t>
            </a:r>
          </a:p>
        </p:txBody>
      </p:sp>
      <p:sp>
        <p:nvSpPr>
          <p:cNvPr id="30" name="Espace réservé pour une image  7">
            <a:extLst>
              <a:ext uri="{FF2B5EF4-FFF2-40B4-BE49-F238E27FC236}">
                <a16:creationId xmlns="" xmlns:a16="http://schemas.microsoft.com/office/drawing/2014/main" id="{3C2A3005-357A-5A42-80B1-157D578EF38D}"/>
              </a:ext>
            </a:extLst>
          </p:cNvPr>
          <p:cNvSpPr>
            <a:spLocks noGrp="1" noChangeAspect="1"/>
          </p:cNvSpPr>
          <p:nvPr>
            <p:ph type="pic" sz="quarter" idx="76" hasCustomPrompt="1"/>
          </p:nvPr>
        </p:nvSpPr>
        <p:spPr>
          <a:xfrm>
            <a:off x="1385162" y="2699837"/>
            <a:ext cx="1080000" cy="1080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0" name="Espace réservé pour une image  7">
            <a:extLst>
              <a:ext uri="{FF2B5EF4-FFF2-40B4-BE49-F238E27FC236}">
                <a16:creationId xmlns="" xmlns:a16="http://schemas.microsoft.com/office/drawing/2014/main" id="{A2D06F0C-5A41-EB4E-B29B-884AF07AF996}"/>
              </a:ext>
            </a:extLst>
          </p:cNvPr>
          <p:cNvSpPr>
            <a:spLocks noGrp="1" noChangeAspect="1"/>
          </p:cNvSpPr>
          <p:nvPr>
            <p:ph type="pic" sz="quarter" idx="82" hasCustomPrompt="1"/>
          </p:nvPr>
        </p:nvSpPr>
        <p:spPr>
          <a:xfrm>
            <a:off x="4805906" y="2699837"/>
            <a:ext cx="1080000" cy="1080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1" name="Espace réservé pour une image  7">
            <a:extLst>
              <a:ext uri="{FF2B5EF4-FFF2-40B4-BE49-F238E27FC236}">
                <a16:creationId xmlns="" xmlns:a16="http://schemas.microsoft.com/office/drawing/2014/main" id="{30300D13-A1EC-AC47-96B9-5B9E7B8D18CC}"/>
              </a:ext>
            </a:extLst>
          </p:cNvPr>
          <p:cNvSpPr>
            <a:spLocks noGrp="1" noChangeAspect="1"/>
          </p:cNvSpPr>
          <p:nvPr>
            <p:ph type="pic" sz="quarter" idx="83" hasCustomPrompt="1"/>
          </p:nvPr>
        </p:nvSpPr>
        <p:spPr>
          <a:xfrm>
            <a:off x="8225700" y="2699837"/>
            <a:ext cx="1080000" cy="1080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4" name="Espace réservé du texte 23">
            <a:extLst>
              <a:ext uri="{FF2B5EF4-FFF2-40B4-BE49-F238E27FC236}">
                <a16:creationId xmlns="" xmlns:a16="http://schemas.microsoft.com/office/drawing/2014/main" id="{7BC58CB7-F5A0-B54C-A0D7-94C51C8CCA1E}"/>
              </a:ext>
            </a:extLst>
          </p:cNvPr>
          <p:cNvSpPr>
            <a:spLocks noGrp="1"/>
          </p:cNvSpPr>
          <p:nvPr>
            <p:ph type="body" sz="quarter" idx="84" hasCustomPrompt="1"/>
          </p:nvPr>
        </p:nvSpPr>
        <p:spPr>
          <a:xfrm>
            <a:off x="4085275" y="4319587"/>
            <a:ext cx="2520000" cy="1512887"/>
          </a:xfrm>
        </p:spPr>
        <p:txBody>
          <a:bodyPr>
            <a:noAutofit/>
          </a:bodyPr>
          <a:lstStyle>
            <a:lvl1pPr marL="0" indent="0" algn="ctr">
              <a:buNone/>
              <a:defRPr sz="1400" b="0" i="0" spc="0" baseline="0">
                <a:solidFill>
                  <a:srgbClr val="00465A"/>
                </a:solidFill>
                <a:latin typeface="+mn-lt"/>
              </a:defRPr>
            </a:lvl1pPr>
          </a:lstStyle>
          <a:p>
            <a:pPr lvl="0"/>
            <a:r>
              <a:rPr lang="fr-FR" dirty="0"/>
              <a:t>Argument n°2</a:t>
            </a:r>
          </a:p>
        </p:txBody>
      </p:sp>
      <p:sp>
        <p:nvSpPr>
          <p:cNvPr id="25" name="Espace réservé du texte 23">
            <a:extLst>
              <a:ext uri="{FF2B5EF4-FFF2-40B4-BE49-F238E27FC236}">
                <a16:creationId xmlns="" xmlns:a16="http://schemas.microsoft.com/office/drawing/2014/main" id="{35FFA01A-1D8D-DA46-8701-1EFE0B642BC2}"/>
              </a:ext>
            </a:extLst>
          </p:cNvPr>
          <p:cNvSpPr>
            <a:spLocks noGrp="1"/>
          </p:cNvSpPr>
          <p:nvPr>
            <p:ph type="body" sz="quarter" idx="85" hasCustomPrompt="1"/>
          </p:nvPr>
        </p:nvSpPr>
        <p:spPr>
          <a:xfrm>
            <a:off x="7505700" y="4319587"/>
            <a:ext cx="2520000" cy="1512887"/>
          </a:xfrm>
        </p:spPr>
        <p:txBody>
          <a:bodyPr>
            <a:noAutofit/>
          </a:bodyPr>
          <a:lstStyle>
            <a:lvl1pPr marL="0" indent="0" algn="ctr">
              <a:buNone/>
              <a:defRPr sz="1400" b="0" i="0" spc="0" baseline="0">
                <a:solidFill>
                  <a:srgbClr val="00465A"/>
                </a:solidFill>
                <a:latin typeface="+mn-lt"/>
              </a:defRPr>
            </a:lvl1pPr>
          </a:lstStyle>
          <a:p>
            <a:pPr lvl="0"/>
            <a:r>
              <a:rPr lang="fr-FR" dirty="0"/>
              <a:t>Argument n°3</a:t>
            </a:r>
          </a:p>
        </p:txBody>
      </p:sp>
    </p:spTree>
    <p:extLst>
      <p:ext uri="{BB962C8B-B14F-4D97-AF65-F5344CB8AC3E}">
        <p14:creationId xmlns:p14="http://schemas.microsoft.com/office/powerpoint/2010/main" val="2273897519"/>
      </p:ext>
    </p:extLst>
  </p:cSld>
  <p:clrMapOvr>
    <a:masterClrMapping/>
  </p:clrMapOvr>
  <p:extLst>
    <p:ext uri="{DCECCB84-F9BA-43D5-87BE-67443E8EF086}">
      <p15:sldGuideLst xmlns="" xmlns:p15="http://schemas.microsoft.com/office/powerpoint/2012/main">
        <p15:guide id="1" orient="horz" pos="1701">
          <p15:clr>
            <a:srgbClr val="FBAE40"/>
          </p15:clr>
        </p15:guide>
        <p15:guide id="2" orient="horz" pos="4195">
          <p15:clr>
            <a:srgbClr val="547EBF"/>
          </p15:clr>
        </p15:guide>
        <p15:guide id="5" pos="2007">
          <p15:clr>
            <a:srgbClr val="FBAE40"/>
          </p15:clr>
        </p15:guide>
        <p15:guide id="7" orient="horz" pos="2381">
          <p15:clr>
            <a:srgbClr val="FBAE40"/>
          </p15:clr>
        </p15:guide>
        <p15:guide id="8" pos="2574">
          <p15:clr>
            <a:srgbClr val="FBAE40"/>
          </p15:clr>
        </p15:guide>
        <p15:guide id="10" orient="horz" pos="2721">
          <p15:clr>
            <a:srgbClr val="FBAE40"/>
          </p15:clr>
        </p15:guide>
        <p15:guide id="11" orient="horz" pos="3674">
          <p15:clr>
            <a:srgbClr val="FBAE40"/>
          </p15:clr>
        </p15:guide>
        <p15:guide id="12" pos="4161">
          <p15:clr>
            <a:srgbClr val="FBAE40"/>
          </p15:clr>
        </p15:guide>
        <p15:guide id="13" pos="4728">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icto_Ligne_3">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28" name="Espace réservé du texte 23">
            <a:extLst>
              <a:ext uri="{FF2B5EF4-FFF2-40B4-BE49-F238E27FC236}">
                <a16:creationId xmlns="" xmlns:a16="http://schemas.microsoft.com/office/drawing/2014/main" id="{584167CC-0BAF-CD4E-BB15-E35AF9800C4E}"/>
              </a:ext>
            </a:extLst>
          </p:cNvPr>
          <p:cNvSpPr>
            <a:spLocks noGrp="1"/>
          </p:cNvSpPr>
          <p:nvPr>
            <p:ph type="body" sz="quarter" idx="74" hasCustomPrompt="1"/>
          </p:nvPr>
        </p:nvSpPr>
        <p:spPr>
          <a:xfrm>
            <a:off x="665163" y="5832000"/>
            <a:ext cx="2520000" cy="180000"/>
          </a:xfrm>
        </p:spPr>
        <p:txBody>
          <a:bodyPr>
            <a:noAutofit/>
          </a:bodyPr>
          <a:lstStyle>
            <a:lvl1pPr marL="0" indent="0" algn="ctr">
              <a:buNone/>
              <a:defRPr sz="1200" b="1" spc="0" baseline="0">
                <a:solidFill>
                  <a:srgbClr val="0F7D8C"/>
                </a:solidFill>
                <a:latin typeface="+mn-lt"/>
              </a:defRPr>
            </a:lvl1pPr>
          </a:lstStyle>
          <a:p>
            <a:pPr lvl="0"/>
            <a:r>
              <a:rPr lang="fr-FR" dirty="0"/>
              <a:t>Key </a:t>
            </a:r>
            <a:r>
              <a:rPr lang="fr-FR" dirty="0" err="1"/>
              <a:t>statement</a:t>
            </a:r>
            <a:endParaRPr lang="fr-FR" dirty="0"/>
          </a:p>
        </p:txBody>
      </p:sp>
      <p:sp>
        <p:nvSpPr>
          <p:cNvPr id="29" name="Espace réservé du texte 23">
            <a:extLst>
              <a:ext uri="{FF2B5EF4-FFF2-40B4-BE49-F238E27FC236}">
                <a16:creationId xmlns="" xmlns:a16="http://schemas.microsoft.com/office/drawing/2014/main" id="{29AFAFFB-D9AB-CC4E-A708-BF20C4E47E91}"/>
              </a:ext>
            </a:extLst>
          </p:cNvPr>
          <p:cNvSpPr>
            <a:spLocks noGrp="1"/>
          </p:cNvSpPr>
          <p:nvPr>
            <p:ph type="body" sz="quarter" idx="75" hasCustomPrompt="1"/>
          </p:nvPr>
        </p:nvSpPr>
        <p:spPr>
          <a:xfrm>
            <a:off x="665163" y="6119563"/>
            <a:ext cx="2520000" cy="540000"/>
          </a:xfrm>
        </p:spPr>
        <p:txBody>
          <a:bodyPr>
            <a:noAutofit/>
          </a:bodyPr>
          <a:lstStyle>
            <a:lvl1pPr marL="0" indent="0" algn="ctr">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30" name="Espace réservé pour une image  7">
            <a:extLst>
              <a:ext uri="{FF2B5EF4-FFF2-40B4-BE49-F238E27FC236}">
                <a16:creationId xmlns="" xmlns:a16="http://schemas.microsoft.com/office/drawing/2014/main" id="{3C2A3005-357A-5A42-80B1-157D578EF38D}"/>
              </a:ext>
            </a:extLst>
          </p:cNvPr>
          <p:cNvSpPr>
            <a:spLocks noGrp="1" noChangeAspect="1"/>
          </p:cNvSpPr>
          <p:nvPr>
            <p:ph type="pic" sz="quarter" idx="76" hasCustomPrompt="1"/>
          </p:nvPr>
        </p:nvSpPr>
        <p:spPr>
          <a:xfrm>
            <a:off x="1529163" y="4859500"/>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2" name="Espace réservé du texte 23">
            <a:extLst>
              <a:ext uri="{FF2B5EF4-FFF2-40B4-BE49-F238E27FC236}">
                <a16:creationId xmlns="" xmlns:a16="http://schemas.microsoft.com/office/drawing/2014/main" id="{55AAB8B0-D206-0347-AEC9-E35B1688D049}"/>
              </a:ext>
            </a:extLst>
          </p:cNvPr>
          <p:cNvSpPr>
            <a:spLocks noGrp="1"/>
          </p:cNvSpPr>
          <p:nvPr>
            <p:ph type="body" sz="quarter" idx="77" hasCustomPrompt="1"/>
          </p:nvPr>
        </p:nvSpPr>
        <p:spPr>
          <a:xfrm>
            <a:off x="4085906" y="5832000"/>
            <a:ext cx="2520000" cy="180000"/>
          </a:xfrm>
        </p:spPr>
        <p:txBody>
          <a:bodyPr>
            <a:noAutofit/>
          </a:bodyPr>
          <a:lstStyle>
            <a:lvl1pPr marL="0" indent="0" algn="ctr">
              <a:buNone/>
              <a:defRPr sz="1200" b="1" spc="0" baseline="0">
                <a:solidFill>
                  <a:srgbClr val="0F7D8C"/>
                </a:solidFill>
                <a:latin typeface="+mn-lt"/>
              </a:defRPr>
            </a:lvl1pPr>
          </a:lstStyle>
          <a:p>
            <a:pPr lvl="0"/>
            <a:r>
              <a:rPr lang="fr-FR" dirty="0"/>
              <a:t>Key </a:t>
            </a:r>
            <a:r>
              <a:rPr lang="fr-FR" dirty="0" err="1"/>
              <a:t>statement</a:t>
            </a:r>
            <a:endParaRPr lang="fr-FR" dirty="0"/>
          </a:p>
        </p:txBody>
      </p:sp>
      <p:sp>
        <p:nvSpPr>
          <p:cNvPr id="33" name="Espace réservé du texte 23">
            <a:extLst>
              <a:ext uri="{FF2B5EF4-FFF2-40B4-BE49-F238E27FC236}">
                <a16:creationId xmlns="" xmlns:a16="http://schemas.microsoft.com/office/drawing/2014/main" id="{B4FCF72B-83D8-E949-874F-7ADE94BDBD2D}"/>
              </a:ext>
            </a:extLst>
          </p:cNvPr>
          <p:cNvSpPr>
            <a:spLocks noGrp="1"/>
          </p:cNvSpPr>
          <p:nvPr>
            <p:ph type="body" sz="quarter" idx="78" hasCustomPrompt="1"/>
          </p:nvPr>
        </p:nvSpPr>
        <p:spPr>
          <a:xfrm>
            <a:off x="4085906" y="6119563"/>
            <a:ext cx="2520000" cy="540000"/>
          </a:xfrm>
        </p:spPr>
        <p:txBody>
          <a:bodyPr>
            <a:noAutofit/>
          </a:bodyPr>
          <a:lstStyle>
            <a:lvl1pPr marL="0" indent="0" algn="ctr">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34" name="Espace réservé pour une image  7">
            <a:extLst>
              <a:ext uri="{FF2B5EF4-FFF2-40B4-BE49-F238E27FC236}">
                <a16:creationId xmlns="" xmlns:a16="http://schemas.microsoft.com/office/drawing/2014/main" id="{B16B2A44-D104-184D-B5EC-36E1C9D8264C}"/>
              </a:ext>
            </a:extLst>
          </p:cNvPr>
          <p:cNvSpPr>
            <a:spLocks noGrp="1" noChangeAspect="1"/>
          </p:cNvSpPr>
          <p:nvPr>
            <p:ph type="pic" sz="quarter" idx="79" hasCustomPrompt="1"/>
          </p:nvPr>
        </p:nvSpPr>
        <p:spPr>
          <a:xfrm>
            <a:off x="4949906" y="4859500"/>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5" name="Espace réservé du texte 23">
            <a:extLst>
              <a:ext uri="{FF2B5EF4-FFF2-40B4-BE49-F238E27FC236}">
                <a16:creationId xmlns="" xmlns:a16="http://schemas.microsoft.com/office/drawing/2014/main" id="{B7F64D94-9B8B-5D4E-8AB8-DEA730A7CB45}"/>
              </a:ext>
            </a:extLst>
          </p:cNvPr>
          <p:cNvSpPr>
            <a:spLocks noGrp="1"/>
          </p:cNvSpPr>
          <p:nvPr>
            <p:ph type="body" sz="quarter" idx="80" hasCustomPrompt="1"/>
          </p:nvPr>
        </p:nvSpPr>
        <p:spPr>
          <a:xfrm>
            <a:off x="7506650" y="5832000"/>
            <a:ext cx="2520000" cy="180000"/>
          </a:xfrm>
        </p:spPr>
        <p:txBody>
          <a:bodyPr>
            <a:noAutofit/>
          </a:bodyPr>
          <a:lstStyle>
            <a:lvl1pPr marL="0" indent="0" algn="ctr">
              <a:buNone/>
              <a:defRPr sz="1200" b="1" spc="0" baseline="0">
                <a:solidFill>
                  <a:srgbClr val="0F7D8C"/>
                </a:solidFill>
                <a:latin typeface="+mn-lt"/>
              </a:defRPr>
            </a:lvl1pPr>
          </a:lstStyle>
          <a:p>
            <a:pPr lvl="0"/>
            <a:r>
              <a:rPr lang="fr-FR" dirty="0"/>
              <a:t>Key </a:t>
            </a:r>
            <a:r>
              <a:rPr lang="fr-FR" dirty="0" err="1"/>
              <a:t>statement</a:t>
            </a:r>
            <a:endParaRPr lang="fr-FR" dirty="0"/>
          </a:p>
        </p:txBody>
      </p:sp>
      <p:sp>
        <p:nvSpPr>
          <p:cNvPr id="36" name="Espace réservé du texte 23">
            <a:extLst>
              <a:ext uri="{FF2B5EF4-FFF2-40B4-BE49-F238E27FC236}">
                <a16:creationId xmlns="" xmlns:a16="http://schemas.microsoft.com/office/drawing/2014/main" id="{64899CAE-A5C9-6E46-9964-3631C5AEF0DF}"/>
              </a:ext>
            </a:extLst>
          </p:cNvPr>
          <p:cNvSpPr>
            <a:spLocks noGrp="1"/>
          </p:cNvSpPr>
          <p:nvPr>
            <p:ph type="body" sz="quarter" idx="81" hasCustomPrompt="1"/>
          </p:nvPr>
        </p:nvSpPr>
        <p:spPr>
          <a:xfrm>
            <a:off x="7506650" y="6119563"/>
            <a:ext cx="2520000" cy="540000"/>
          </a:xfrm>
        </p:spPr>
        <p:txBody>
          <a:bodyPr>
            <a:noAutofit/>
          </a:bodyPr>
          <a:lstStyle>
            <a:lvl1pPr marL="0" indent="0" algn="ctr">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38" name="Espace réservé pour une image  7">
            <a:extLst>
              <a:ext uri="{FF2B5EF4-FFF2-40B4-BE49-F238E27FC236}">
                <a16:creationId xmlns="" xmlns:a16="http://schemas.microsoft.com/office/drawing/2014/main" id="{832626D9-0BD0-9F40-B488-157409072DE6}"/>
              </a:ext>
            </a:extLst>
          </p:cNvPr>
          <p:cNvSpPr>
            <a:spLocks noGrp="1" noChangeAspect="1"/>
          </p:cNvSpPr>
          <p:nvPr>
            <p:ph type="pic" sz="quarter" idx="82" hasCustomPrompt="1"/>
          </p:nvPr>
        </p:nvSpPr>
        <p:spPr>
          <a:xfrm>
            <a:off x="8370649" y="4859500"/>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11" name="Espace réservé du contenu 10">
            <a:extLst>
              <a:ext uri="{FF2B5EF4-FFF2-40B4-BE49-F238E27FC236}">
                <a16:creationId xmlns="" xmlns:a16="http://schemas.microsoft.com/office/drawing/2014/main" id="{EED7B885-3AFC-014D-A6DA-FDAE052AFFC8}"/>
              </a:ext>
            </a:extLst>
          </p:cNvPr>
          <p:cNvSpPr>
            <a:spLocks noGrp="1"/>
          </p:cNvSpPr>
          <p:nvPr>
            <p:ph sz="quarter" idx="83"/>
          </p:nvPr>
        </p:nvSpPr>
        <p:spPr>
          <a:xfrm>
            <a:off x="665163" y="1979613"/>
            <a:ext cx="9361487" cy="2159000"/>
          </a:xfr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9" name="Espace réservé du texte 10">
            <a:extLst>
              <a:ext uri="{FF2B5EF4-FFF2-40B4-BE49-F238E27FC236}">
                <a16:creationId xmlns="" xmlns:a16="http://schemas.microsoft.com/office/drawing/2014/main" id="{C16A9130-6863-E24B-A3E0-079275241444}"/>
              </a:ext>
            </a:extLst>
          </p:cNvPr>
          <p:cNvSpPr>
            <a:spLocks noGrp="1"/>
          </p:cNvSpPr>
          <p:nvPr>
            <p:ph type="body" sz="quarter" idx="18" hasCustomPrompt="1"/>
          </p:nvPr>
        </p:nvSpPr>
        <p:spPr>
          <a:xfrm>
            <a:off x="5706000" y="4248000"/>
            <a:ext cx="4319588" cy="180000"/>
          </a:xfrm>
        </p:spPr>
        <p:txBody>
          <a:bodyPr anchor="ctr" anchorCtr="0"/>
          <a:lstStyle>
            <a:lvl1pPr algn="r">
              <a:defRPr sz="900" b="0" i="1">
                <a:solidFill>
                  <a:schemeClr val="tx1"/>
                </a:solidFill>
                <a:latin typeface="Calibri Light" panose="020F0302020204030204" pitchFamily="34" charset="0"/>
                <a:cs typeface="Calibri Light" panose="020F0302020204030204" pitchFamily="34" charset="0"/>
              </a:defRPr>
            </a:lvl1pPr>
          </a:lstStyle>
          <a:p>
            <a:pPr lvl="0"/>
            <a:r>
              <a:rPr lang="fr-FR" dirty="0"/>
              <a:t>Cliquer pour insérer la source</a:t>
            </a:r>
          </a:p>
        </p:txBody>
      </p:sp>
    </p:spTree>
    <p:extLst>
      <p:ext uri="{BB962C8B-B14F-4D97-AF65-F5344CB8AC3E}">
        <p14:creationId xmlns:p14="http://schemas.microsoft.com/office/powerpoint/2010/main" val="120976994"/>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5" pos="2007">
          <p15:clr>
            <a:srgbClr val="FBAE40"/>
          </p15:clr>
        </p15:guide>
        <p15:guide id="7" orient="horz" pos="2608">
          <p15:clr>
            <a:srgbClr val="FBAE40"/>
          </p15:clr>
        </p15:guide>
        <p15:guide id="8" pos="2574">
          <p15:clr>
            <a:srgbClr val="FBAE40"/>
          </p15:clr>
        </p15:guide>
        <p15:guide id="10" orient="horz" pos="3061">
          <p15:clr>
            <a:srgbClr val="FBAE40"/>
          </p15:clr>
        </p15:guide>
        <p15:guide id="11" orient="horz" pos="3674">
          <p15:clr>
            <a:srgbClr val="FBAE40"/>
          </p15:clr>
        </p15:guide>
        <p15:guide id="12" pos="4161">
          <p15:clr>
            <a:srgbClr val="FBAE40"/>
          </p15:clr>
        </p15:guide>
        <p15:guide id="13" pos="4728">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icto_Ligne_4">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28" name="Espace réservé du texte 23">
            <a:extLst>
              <a:ext uri="{FF2B5EF4-FFF2-40B4-BE49-F238E27FC236}">
                <a16:creationId xmlns="" xmlns:a16="http://schemas.microsoft.com/office/drawing/2014/main" id="{584167CC-0BAF-CD4E-BB15-E35AF9800C4E}"/>
              </a:ext>
            </a:extLst>
          </p:cNvPr>
          <p:cNvSpPr>
            <a:spLocks noGrp="1"/>
          </p:cNvSpPr>
          <p:nvPr>
            <p:ph type="body" sz="quarter" idx="74" hasCustomPrompt="1"/>
          </p:nvPr>
        </p:nvSpPr>
        <p:spPr>
          <a:xfrm>
            <a:off x="665163" y="5832000"/>
            <a:ext cx="1800000" cy="180000"/>
          </a:xfrm>
        </p:spPr>
        <p:txBody>
          <a:bodyPr>
            <a:noAutofit/>
          </a:bodyPr>
          <a:lstStyle>
            <a:lvl1pPr marL="0" indent="0" algn="ctr">
              <a:buNone/>
              <a:defRPr sz="1200" b="1" spc="0" baseline="0">
                <a:solidFill>
                  <a:srgbClr val="0F7D8C"/>
                </a:solidFill>
                <a:latin typeface="+mn-lt"/>
              </a:defRPr>
            </a:lvl1pPr>
          </a:lstStyle>
          <a:p>
            <a:pPr lvl="0"/>
            <a:r>
              <a:rPr lang="fr-FR" dirty="0"/>
              <a:t>Key figure</a:t>
            </a:r>
          </a:p>
        </p:txBody>
      </p:sp>
      <p:sp>
        <p:nvSpPr>
          <p:cNvPr id="29" name="Espace réservé du texte 23">
            <a:extLst>
              <a:ext uri="{FF2B5EF4-FFF2-40B4-BE49-F238E27FC236}">
                <a16:creationId xmlns="" xmlns:a16="http://schemas.microsoft.com/office/drawing/2014/main" id="{29AFAFFB-D9AB-CC4E-A708-BF20C4E47E91}"/>
              </a:ext>
            </a:extLst>
          </p:cNvPr>
          <p:cNvSpPr>
            <a:spLocks noGrp="1"/>
          </p:cNvSpPr>
          <p:nvPr>
            <p:ph type="body" sz="quarter" idx="75" hasCustomPrompt="1"/>
          </p:nvPr>
        </p:nvSpPr>
        <p:spPr>
          <a:xfrm>
            <a:off x="665163" y="6119563"/>
            <a:ext cx="1800000" cy="540000"/>
          </a:xfrm>
        </p:spPr>
        <p:txBody>
          <a:bodyPr>
            <a:noAutofit/>
          </a:bodyPr>
          <a:lstStyle>
            <a:lvl1pPr marL="0" indent="0" algn="ctr">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30" name="Espace réservé pour une image  7">
            <a:extLst>
              <a:ext uri="{FF2B5EF4-FFF2-40B4-BE49-F238E27FC236}">
                <a16:creationId xmlns="" xmlns:a16="http://schemas.microsoft.com/office/drawing/2014/main" id="{3C2A3005-357A-5A42-80B1-157D578EF38D}"/>
              </a:ext>
            </a:extLst>
          </p:cNvPr>
          <p:cNvSpPr>
            <a:spLocks noGrp="1" noChangeAspect="1"/>
          </p:cNvSpPr>
          <p:nvPr>
            <p:ph type="pic" sz="quarter" idx="76" hasCustomPrompt="1"/>
          </p:nvPr>
        </p:nvSpPr>
        <p:spPr>
          <a:xfrm>
            <a:off x="1169163" y="4860000"/>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11" name="Espace réservé du contenu 10">
            <a:extLst>
              <a:ext uri="{FF2B5EF4-FFF2-40B4-BE49-F238E27FC236}">
                <a16:creationId xmlns="" xmlns:a16="http://schemas.microsoft.com/office/drawing/2014/main" id="{EED7B885-3AFC-014D-A6DA-FDAE052AFFC8}"/>
              </a:ext>
            </a:extLst>
          </p:cNvPr>
          <p:cNvSpPr>
            <a:spLocks noGrp="1"/>
          </p:cNvSpPr>
          <p:nvPr>
            <p:ph sz="quarter" idx="83"/>
          </p:nvPr>
        </p:nvSpPr>
        <p:spPr>
          <a:xfrm>
            <a:off x="665163" y="1979613"/>
            <a:ext cx="9361487" cy="2159000"/>
          </a:xfr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9" name="Espace réservé du texte 23">
            <a:extLst>
              <a:ext uri="{FF2B5EF4-FFF2-40B4-BE49-F238E27FC236}">
                <a16:creationId xmlns="" xmlns:a16="http://schemas.microsoft.com/office/drawing/2014/main" id="{00265540-9633-9D48-8F8C-DA9AB707CE5E}"/>
              </a:ext>
            </a:extLst>
          </p:cNvPr>
          <p:cNvSpPr>
            <a:spLocks noGrp="1"/>
          </p:cNvSpPr>
          <p:nvPr>
            <p:ph type="body" sz="quarter" idx="84" hasCustomPrompt="1"/>
          </p:nvPr>
        </p:nvSpPr>
        <p:spPr>
          <a:xfrm>
            <a:off x="3186000" y="5832000"/>
            <a:ext cx="1800000" cy="180000"/>
          </a:xfrm>
        </p:spPr>
        <p:txBody>
          <a:bodyPr>
            <a:noAutofit/>
          </a:bodyPr>
          <a:lstStyle>
            <a:lvl1pPr marL="0" indent="0" algn="ctr">
              <a:buNone/>
              <a:defRPr sz="1200" b="1" spc="0" baseline="0">
                <a:solidFill>
                  <a:srgbClr val="0F7D8C"/>
                </a:solidFill>
                <a:latin typeface="+mn-lt"/>
              </a:defRPr>
            </a:lvl1pPr>
          </a:lstStyle>
          <a:p>
            <a:pPr lvl="0"/>
            <a:r>
              <a:rPr lang="fr-FR" dirty="0"/>
              <a:t>Key figure</a:t>
            </a:r>
          </a:p>
        </p:txBody>
      </p:sp>
      <p:sp>
        <p:nvSpPr>
          <p:cNvPr id="20" name="Espace réservé du texte 23">
            <a:extLst>
              <a:ext uri="{FF2B5EF4-FFF2-40B4-BE49-F238E27FC236}">
                <a16:creationId xmlns="" xmlns:a16="http://schemas.microsoft.com/office/drawing/2014/main" id="{76517C9F-A77A-2D4B-AC8C-F7F034305601}"/>
              </a:ext>
            </a:extLst>
          </p:cNvPr>
          <p:cNvSpPr>
            <a:spLocks noGrp="1"/>
          </p:cNvSpPr>
          <p:nvPr>
            <p:ph type="body" sz="quarter" idx="85" hasCustomPrompt="1"/>
          </p:nvPr>
        </p:nvSpPr>
        <p:spPr>
          <a:xfrm>
            <a:off x="3185442" y="6120038"/>
            <a:ext cx="1800000" cy="540000"/>
          </a:xfrm>
        </p:spPr>
        <p:txBody>
          <a:bodyPr>
            <a:noAutofit/>
          </a:bodyPr>
          <a:lstStyle>
            <a:lvl1pPr marL="0" indent="0" algn="ctr">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21" name="Espace réservé du texte 23">
            <a:extLst>
              <a:ext uri="{FF2B5EF4-FFF2-40B4-BE49-F238E27FC236}">
                <a16:creationId xmlns="" xmlns:a16="http://schemas.microsoft.com/office/drawing/2014/main" id="{D2D59884-673B-1E42-ADA0-E69337ABA487}"/>
              </a:ext>
            </a:extLst>
          </p:cNvPr>
          <p:cNvSpPr>
            <a:spLocks noGrp="1"/>
          </p:cNvSpPr>
          <p:nvPr>
            <p:ph type="body" sz="quarter" idx="86" hasCustomPrompt="1"/>
          </p:nvPr>
        </p:nvSpPr>
        <p:spPr>
          <a:xfrm>
            <a:off x="5705721" y="5832475"/>
            <a:ext cx="1800000" cy="180000"/>
          </a:xfrm>
        </p:spPr>
        <p:txBody>
          <a:bodyPr>
            <a:noAutofit/>
          </a:bodyPr>
          <a:lstStyle>
            <a:lvl1pPr marL="0" indent="0" algn="ctr">
              <a:buNone/>
              <a:defRPr sz="1200" b="1" spc="0" baseline="0">
                <a:solidFill>
                  <a:srgbClr val="0F7D8C"/>
                </a:solidFill>
                <a:latin typeface="+mn-lt"/>
              </a:defRPr>
            </a:lvl1pPr>
          </a:lstStyle>
          <a:p>
            <a:pPr lvl="0"/>
            <a:r>
              <a:rPr lang="fr-FR" dirty="0"/>
              <a:t>Key figure</a:t>
            </a:r>
          </a:p>
        </p:txBody>
      </p:sp>
      <p:sp>
        <p:nvSpPr>
          <p:cNvPr id="22" name="Espace réservé du texte 23">
            <a:extLst>
              <a:ext uri="{FF2B5EF4-FFF2-40B4-BE49-F238E27FC236}">
                <a16:creationId xmlns="" xmlns:a16="http://schemas.microsoft.com/office/drawing/2014/main" id="{8F7DF77D-27D3-C34C-AC07-9EAD7B6A2BDF}"/>
              </a:ext>
            </a:extLst>
          </p:cNvPr>
          <p:cNvSpPr>
            <a:spLocks noGrp="1"/>
          </p:cNvSpPr>
          <p:nvPr>
            <p:ph type="body" sz="quarter" idx="87" hasCustomPrompt="1"/>
          </p:nvPr>
        </p:nvSpPr>
        <p:spPr>
          <a:xfrm>
            <a:off x="5705721" y="6120038"/>
            <a:ext cx="1800000" cy="540000"/>
          </a:xfrm>
        </p:spPr>
        <p:txBody>
          <a:bodyPr>
            <a:noAutofit/>
          </a:bodyPr>
          <a:lstStyle>
            <a:lvl1pPr marL="0" indent="0" algn="ctr">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23" name="Espace réservé du texte 23">
            <a:extLst>
              <a:ext uri="{FF2B5EF4-FFF2-40B4-BE49-F238E27FC236}">
                <a16:creationId xmlns="" xmlns:a16="http://schemas.microsoft.com/office/drawing/2014/main" id="{CA2F46B1-DCE8-EC4B-86A4-92220789D77D}"/>
              </a:ext>
            </a:extLst>
          </p:cNvPr>
          <p:cNvSpPr>
            <a:spLocks noGrp="1"/>
          </p:cNvSpPr>
          <p:nvPr>
            <p:ph type="body" sz="quarter" idx="88" hasCustomPrompt="1"/>
          </p:nvPr>
        </p:nvSpPr>
        <p:spPr>
          <a:xfrm>
            <a:off x="8226000" y="5832000"/>
            <a:ext cx="1800000" cy="180000"/>
          </a:xfrm>
        </p:spPr>
        <p:txBody>
          <a:bodyPr>
            <a:noAutofit/>
          </a:bodyPr>
          <a:lstStyle>
            <a:lvl1pPr marL="0" indent="0" algn="ctr">
              <a:buNone/>
              <a:defRPr sz="1200" b="1" spc="0" baseline="0">
                <a:solidFill>
                  <a:srgbClr val="0F7D8C"/>
                </a:solidFill>
                <a:latin typeface="+mn-lt"/>
              </a:defRPr>
            </a:lvl1pPr>
          </a:lstStyle>
          <a:p>
            <a:pPr lvl="0"/>
            <a:r>
              <a:rPr lang="fr-FR" dirty="0"/>
              <a:t>Key figure</a:t>
            </a:r>
          </a:p>
        </p:txBody>
      </p:sp>
      <p:sp>
        <p:nvSpPr>
          <p:cNvPr id="24" name="Espace réservé du texte 23">
            <a:extLst>
              <a:ext uri="{FF2B5EF4-FFF2-40B4-BE49-F238E27FC236}">
                <a16:creationId xmlns="" xmlns:a16="http://schemas.microsoft.com/office/drawing/2014/main" id="{3ED92E0F-1692-9046-9894-788773ABB9EF}"/>
              </a:ext>
            </a:extLst>
          </p:cNvPr>
          <p:cNvSpPr>
            <a:spLocks noGrp="1"/>
          </p:cNvSpPr>
          <p:nvPr>
            <p:ph type="body" sz="quarter" idx="89" hasCustomPrompt="1"/>
          </p:nvPr>
        </p:nvSpPr>
        <p:spPr>
          <a:xfrm>
            <a:off x="8226000" y="6119563"/>
            <a:ext cx="1800000" cy="540000"/>
          </a:xfrm>
        </p:spPr>
        <p:txBody>
          <a:bodyPr>
            <a:noAutofit/>
          </a:bodyPr>
          <a:lstStyle>
            <a:lvl1pPr marL="0" indent="0" algn="ctr">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25" name="Espace réservé pour une image  7">
            <a:extLst>
              <a:ext uri="{FF2B5EF4-FFF2-40B4-BE49-F238E27FC236}">
                <a16:creationId xmlns="" xmlns:a16="http://schemas.microsoft.com/office/drawing/2014/main" id="{E0933B1B-A049-EC42-81E0-24FA4BAEFE0B}"/>
              </a:ext>
            </a:extLst>
          </p:cNvPr>
          <p:cNvSpPr>
            <a:spLocks noGrp="1" noChangeAspect="1"/>
          </p:cNvSpPr>
          <p:nvPr>
            <p:ph type="pic" sz="quarter" idx="90" hasCustomPrompt="1"/>
          </p:nvPr>
        </p:nvSpPr>
        <p:spPr>
          <a:xfrm>
            <a:off x="3689442" y="4859338"/>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6" name="Espace réservé pour une image  7">
            <a:extLst>
              <a:ext uri="{FF2B5EF4-FFF2-40B4-BE49-F238E27FC236}">
                <a16:creationId xmlns="" xmlns:a16="http://schemas.microsoft.com/office/drawing/2014/main" id="{FCD5D881-EEA1-B249-A12E-7EC9AB0AC47E}"/>
              </a:ext>
            </a:extLst>
          </p:cNvPr>
          <p:cNvSpPr>
            <a:spLocks noGrp="1" noChangeAspect="1"/>
          </p:cNvSpPr>
          <p:nvPr>
            <p:ph type="pic" sz="quarter" idx="91" hasCustomPrompt="1"/>
          </p:nvPr>
        </p:nvSpPr>
        <p:spPr>
          <a:xfrm>
            <a:off x="6209721" y="4860000"/>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7" name="Espace réservé pour une image  7">
            <a:extLst>
              <a:ext uri="{FF2B5EF4-FFF2-40B4-BE49-F238E27FC236}">
                <a16:creationId xmlns="" xmlns:a16="http://schemas.microsoft.com/office/drawing/2014/main" id="{A3D0789B-CBFC-C940-A4C1-248608434A5F}"/>
              </a:ext>
            </a:extLst>
          </p:cNvPr>
          <p:cNvSpPr>
            <a:spLocks noGrp="1" noChangeAspect="1"/>
          </p:cNvSpPr>
          <p:nvPr>
            <p:ph type="pic" sz="quarter" idx="92" hasCustomPrompt="1"/>
          </p:nvPr>
        </p:nvSpPr>
        <p:spPr>
          <a:xfrm>
            <a:off x="8730000" y="4859338"/>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1" name="Espace réservé du texte 10">
            <a:extLst>
              <a:ext uri="{FF2B5EF4-FFF2-40B4-BE49-F238E27FC236}">
                <a16:creationId xmlns="" xmlns:a16="http://schemas.microsoft.com/office/drawing/2014/main" id="{BE146E29-B288-D142-91EE-3D54AA4998E0}"/>
              </a:ext>
            </a:extLst>
          </p:cNvPr>
          <p:cNvSpPr>
            <a:spLocks noGrp="1"/>
          </p:cNvSpPr>
          <p:nvPr>
            <p:ph type="body" sz="quarter" idx="18" hasCustomPrompt="1"/>
          </p:nvPr>
        </p:nvSpPr>
        <p:spPr>
          <a:xfrm>
            <a:off x="5706000" y="4248000"/>
            <a:ext cx="4319588" cy="180000"/>
          </a:xfrm>
        </p:spPr>
        <p:txBody>
          <a:bodyPr anchor="ctr" anchorCtr="0"/>
          <a:lstStyle>
            <a:lvl1pPr algn="r">
              <a:defRPr sz="900" b="0" i="1">
                <a:solidFill>
                  <a:schemeClr val="tx1"/>
                </a:solidFill>
                <a:latin typeface="Calibri Light" panose="020F0302020204030204" pitchFamily="34" charset="0"/>
                <a:cs typeface="Calibri Light" panose="020F0302020204030204" pitchFamily="34" charset="0"/>
              </a:defRPr>
            </a:lvl1pPr>
          </a:lstStyle>
          <a:p>
            <a:pPr lvl="0"/>
            <a:r>
              <a:rPr lang="fr-FR" dirty="0"/>
              <a:t>Cliquer pour insérer la source</a:t>
            </a:r>
          </a:p>
        </p:txBody>
      </p:sp>
    </p:spTree>
    <p:extLst>
      <p:ext uri="{BB962C8B-B14F-4D97-AF65-F5344CB8AC3E}">
        <p14:creationId xmlns:p14="http://schemas.microsoft.com/office/powerpoint/2010/main" val="2007570041"/>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5" pos="1553">
          <p15:clr>
            <a:srgbClr val="FBAE40"/>
          </p15:clr>
        </p15:guide>
        <p15:guide id="7" orient="horz" pos="2608">
          <p15:clr>
            <a:srgbClr val="FBAE40"/>
          </p15:clr>
        </p15:guide>
        <p15:guide id="8" pos="3594">
          <p15:clr>
            <a:srgbClr val="FBAE40"/>
          </p15:clr>
        </p15:guide>
        <p15:guide id="10" orient="horz" pos="3061">
          <p15:clr>
            <a:srgbClr val="FBAE40"/>
          </p15:clr>
        </p15:guide>
        <p15:guide id="11" orient="horz" pos="3674">
          <p15:clr>
            <a:srgbClr val="FBAE40"/>
          </p15:clr>
        </p15:guide>
        <p15:guide id="12" pos="2007">
          <p15:clr>
            <a:srgbClr val="FBAE40"/>
          </p15:clr>
        </p15:guide>
        <p15:guide id="13" pos="3141">
          <p15:clr>
            <a:srgbClr val="FBAE40"/>
          </p15:clr>
        </p15:guide>
        <p15:guide id="14" pos="4728">
          <p15:clr>
            <a:srgbClr val="FBAE40"/>
          </p15:clr>
        </p15:guide>
        <p15:guide id="15" pos="5182">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ictos_8">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1817322" y="2231000"/>
            <a:ext cx="2988000" cy="180000"/>
          </a:xfrm>
        </p:spPr>
        <p:txBody>
          <a:bodyPr>
            <a:noAutofit/>
          </a:bodyPr>
          <a:lstStyle>
            <a:lvl1pPr marL="0" indent="0" algn="l">
              <a:buNone/>
              <a:defRPr sz="1200" b="1" spc="0" baseline="0">
                <a:solidFill>
                  <a:srgbClr val="0F7D8C"/>
                </a:solidFill>
                <a:latin typeface="+mn-lt"/>
              </a:defRPr>
            </a:lvl1pPr>
          </a:lstStyle>
          <a:p>
            <a:pPr lvl="0"/>
            <a:r>
              <a:rPr lang="fr-FR" dirty="0"/>
              <a:t>Key </a:t>
            </a:r>
            <a:r>
              <a:rPr lang="fr-FR" dirty="0" err="1"/>
              <a:t>statement</a:t>
            </a:r>
            <a:r>
              <a:rPr lang="fr-FR" dirty="0"/>
              <a:t> / Figure</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37" name="Espace réservé du texte 23">
            <a:extLst>
              <a:ext uri="{FF2B5EF4-FFF2-40B4-BE49-F238E27FC236}">
                <a16:creationId xmlns="" xmlns:a16="http://schemas.microsoft.com/office/drawing/2014/main" id="{F7C814E4-2E62-9D4A-AFC1-60AD920812B2}"/>
              </a:ext>
            </a:extLst>
          </p:cNvPr>
          <p:cNvSpPr>
            <a:spLocks noGrp="1"/>
          </p:cNvSpPr>
          <p:nvPr>
            <p:ph type="body" sz="quarter" idx="22" hasCustomPrompt="1"/>
          </p:nvPr>
        </p:nvSpPr>
        <p:spPr>
          <a:xfrm>
            <a:off x="1817322" y="2519000"/>
            <a:ext cx="2988000" cy="360000"/>
          </a:xfr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8" name="Espace réservé pour une image  7">
            <a:extLst>
              <a:ext uri="{FF2B5EF4-FFF2-40B4-BE49-F238E27FC236}">
                <a16:creationId xmlns="" xmlns:a16="http://schemas.microsoft.com/office/drawing/2014/main" id="{B44A41F4-B71E-8348-9FC3-71DA77C62E8F}"/>
              </a:ext>
            </a:extLst>
          </p:cNvPr>
          <p:cNvSpPr>
            <a:spLocks noGrp="1" noChangeAspect="1"/>
          </p:cNvSpPr>
          <p:nvPr>
            <p:ph type="pic" sz="quarter" idx="57" hasCustomPrompt="1"/>
          </p:nvPr>
        </p:nvSpPr>
        <p:spPr>
          <a:xfrm>
            <a:off x="665163" y="2159000"/>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2" name="Espace réservé du texte 23">
            <a:extLst>
              <a:ext uri="{FF2B5EF4-FFF2-40B4-BE49-F238E27FC236}">
                <a16:creationId xmlns="" xmlns:a16="http://schemas.microsoft.com/office/drawing/2014/main" id="{40E17E0D-8F77-7842-A00B-903D4F7497A8}"/>
              </a:ext>
            </a:extLst>
          </p:cNvPr>
          <p:cNvSpPr>
            <a:spLocks noGrp="1"/>
          </p:cNvSpPr>
          <p:nvPr>
            <p:ph type="body" sz="quarter" idx="68" hasCustomPrompt="1"/>
          </p:nvPr>
        </p:nvSpPr>
        <p:spPr>
          <a:xfrm>
            <a:off x="1817322" y="3383000"/>
            <a:ext cx="2988000" cy="180000"/>
          </a:xfrm>
        </p:spPr>
        <p:txBody>
          <a:bodyPr>
            <a:noAutofit/>
          </a:bodyPr>
          <a:lstStyle>
            <a:lvl1pPr marL="0" indent="0" algn="l">
              <a:buNone/>
              <a:defRPr sz="1200" b="1" spc="0" baseline="0">
                <a:solidFill>
                  <a:srgbClr val="0F7D8C"/>
                </a:solidFill>
                <a:latin typeface="+mn-lt"/>
              </a:defRPr>
            </a:lvl1pPr>
          </a:lstStyle>
          <a:p>
            <a:pPr lvl="0"/>
            <a:r>
              <a:rPr lang="fr-FR" dirty="0"/>
              <a:t>Key </a:t>
            </a:r>
            <a:r>
              <a:rPr lang="fr-FR" dirty="0" err="1"/>
              <a:t>statement</a:t>
            </a:r>
            <a:r>
              <a:rPr lang="fr-FR" dirty="0"/>
              <a:t> / Figure</a:t>
            </a:r>
          </a:p>
        </p:txBody>
      </p:sp>
      <p:sp>
        <p:nvSpPr>
          <p:cNvPr id="23" name="Espace réservé du texte 23">
            <a:extLst>
              <a:ext uri="{FF2B5EF4-FFF2-40B4-BE49-F238E27FC236}">
                <a16:creationId xmlns="" xmlns:a16="http://schemas.microsoft.com/office/drawing/2014/main" id="{87C3F5BD-2A41-6A42-B3EE-BE05FEE6FC87}"/>
              </a:ext>
            </a:extLst>
          </p:cNvPr>
          <p:cNvSpPr>
            <a:spLocks noGrp="1"/>
          </p:cNvSpPr>
          <p:nvPr>
            <p:ph type="body" sz="quarter" idx="69" hasCustomPrompt="1"/>
          </p:nvPr>
        </p:nvSpPr>
        <p:spPr>
          <a:xfrm>
            <a:off x="1817322" y="3671000"/>
            <a:ext cx="2988000" cy="360000"/>
          </a:xfr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24" name="Espace réservé pour une image  7">
            <a:extLst>
              <a:ext uri="{FF2B5EF4-FFF2-40B4-BE49-F238E27FC236}">
                <a16:creationId xmlns="" xmlns:a16="http://schemas.microsoft.com/office/drawing/2014/main" id="{A722150A-DA36-1941-BF51-00936C8C2244}"/>
              </a:ext>
            </a:extLst>
          </p:cNvPr>
          <p:cNvSpPr>
            <a:spLocks noGrp="1" noChangeAspect="1"/>
          </p:cNvSpPr>
          <p:nvPr>
            <p:ph type="pic" sz="quarter" idx="70" hasCustomPrompt="1"/>
          </p:nvPr>
        </p:nvSpPr>
        <p:spPr>
          <a:xfrm>
            <a:off x="665163" y="3311000"/>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5" name="Espace réservé du texte 23">
            <a:extLst>
              <a:ext uri="{FF2B5EF4-FFF2-40B4-BE49-F238E27FC236}">
                <a16:creationId xmlns="" xmlns:a16="http://schemas.microsoft.com/office/drawing/2014/main" id="{6C81CB26-57ED-974E-B0C8-F5D92BAD80DD}"/>
              </a:ext>
            </a:extLst>
          </p:cNvPr>
          <p:cNvSpPr>
            <a:spLocks noGrp="1"/>
          </p:cNvSpPr>
          <p:nvPr>
            <p:ph type="body" sz="quarter" idx="71" hasCustomPrompt="1"/>
          </p:nvPr>
        </p:nvSpPr>
        <p:spPr>
          <a:xfrm>
            <a:off x="1817322" y="4535000"/>
            <a:ext cx="2988000" cy="180000"/>
          </a:xfrm>
        </p:spPr>
        <p:txBody>
          <a:bodyPr>
            <a:noAutofit/>
          </a:bodyPr>
          <a:lstStyle>
            <a:lvl1pPr marL="0" indent="0" algn="l">
              <a:buNone/>
              <a:defRPr sz="1200" b="1" spc="0" baseline="0">
                <a:solidFill>
                  <a:srgbClr val="0F7D8C"/>
                </a:solidFill>
                <a:latin typeface="+mn-lt"/>
              </a:defRPr>
            </a:lvl1pPr>
          </a:lstStyle>
          <a:p>
            <a:pPr lvl="0"/>
            <a:r>
              <a:rPr lang="fr-FR" dirty="0"/>
              <a:t>Key </a:t>
            </a:r>
            <a:r>
              <a:rPr lang="fr-FR" dirty="0" err="1"/>
              <a:t>statement</a:t>
            </a:r>
            <a:r>
              <a:rPr lang="fr-FR" dirty="0"/>
              <a:t> / Figure</a:t>
            </a:r>
          </a:p>
        </p:txBody>
      </p:sp>
      <p:sp>
        <p:nvSpPr>
          <p:cNvPr id="26" name="Espace réservé du texte 23">
            <a:extLst>
              <a:ext uri="{FF2B5EF4-FFF2-40B4-BE49-F238E27FC236}">
                <a16:creationId xmlns="" xmlns:a16="http://schemas.microsoft.com/office/drawing/2014/main" id="{3E9886AD-3B9B-9A43-9007-61512941458F}"/>
              </a:ext>
            </a:extLst>
          </p:cNvPr>
          <p:cNvSpPr>
            <a:spLocks noGrp="1"/>
          </p:cNvSpPr>
          <p:nvPr>
            <p:ph type="body" sz="quarter" idx="72" hasCustomPrompt="1"/>
          </p:nvPr>
        </p:nvSpPr>
        <p:spPr>
          <a:xfrm>
            <a:off x="1817322" y="4823000"/>
            <a:ext cx="2988000" cy="360000"/>
          </a:xfr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27" name="Espace réservé pour une image  7">
            <a:extLst>
              <a:ext uri="{FF2B5EF4-FFF2-40B4-BE49-F238E27FC236}">
                <a16:creationId xmlns="" xmlns:a16="http://schemas.microsoft.com/office/drawing/2014/main" id="{483F9CE9-76E4-4D45-BA88-41D96B965C55}"/>
              </a:ext>
            </a:extLst>
          </p:cNvPr>
          <p:cNvSpPr>
            <a:spLocks noGrp="1" noChangeAspect="1"/>
          </p:cNvSpPr>
          <p:nvPr>
            <p:ph type="pic" sz="quarter" idx="73" hasCustomPrompt="1"/>
          </p:nvPr>
        </p:nvSpPr>
        <p:spPr>
          <a:xfrm>
            <a:off x="665322" y="4463000"/>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8" name="Espace réservé du texte 23">
            <a:extLst>
              <a:ext uri="{FF2B5EF4-FFF2-40B4-BE49-F238E27FC236}">
                <a16:creationId xmlns="" xmlns:a16="http://schemas.microsoft.com/office/drawing/2014/main" id="{584167CC-0BAF-CD4E-BB15-E35AF9800C4E}"/>
              </a:ext>
            </a:extLst>
          </p:cNvPr>
          <p:cNvSpPr>
            <a:spLocks noGrp="1"/>
          </p:cNvSpPr>
          <p:nvPr>
            <p:ph type="body" sz="quarter" idx="74" hasCustomPrompt="1"/>
          </p:nvPr>
        </p:nvSpPr>
        <p:spPr>
          <a:xfrm>
            <a:off x="1817973" y="5687499"/>
            <a:ext cx="2988000" cy="180000"/>
          </a:xfrm>
        </p:spPr>
        <p:txBody>
          <a:bodyPr>
            <a:noAutofit/>
          </a:bodyPr>
          <a:lstStyle>
            <a:lvl1pPr marL="0" indent="0" algn="l">
              <a:buNone/>
              <a:defRPr sz="1200" b="1" spc="0" baseline="0">
                <a:solidFill>
                  <a:srgbClr val="0F7D8C"/>
                </a:solidFill>
                <a:latin typeface="+mn-lt"/>
              </a:defRPr>
            </a:lvl1pPr>
          </a:lstStyle>
          <a:p>
            <a:pPr lvl="0"/>
            <a:r>
              <a:rPr lang="fr-FR" dirty="0"/>
              <a:t>Key </a:t>
            </a:r>
            <a:r>
              <a:rPr lang="fr-FR" dirty="0" err="1"/>
              <a:t>statement</a:t>
            </a:r>
            <a:r>
              <a:rPr lang="fr-FR" dirty="0"/>
              <a:t> / Figure</a:t>
            </a:r>
          </a:p>
        </p:txBody>
      </p:sp>
      <p:sp>
        <p:nvSpPr>
          <p:cNvPr id="29" name="Espace réservé du texte 23">
            <a:extLst>
              <a:ext uri="{FF2B5EF4-FFF2-40B4-BE49-F238E27FC236}">
                <a16:creationId xmlns="" xmlns:a16="http://schemas.microsoft.com/office/drawing/2014/main" id="{29AFAFFB-D9AB-CC4E-A708-BF20C4E47E91}"/>
              </a:ext>
            </a:extLst>
          </p:cNvPr>
          <p:cNvSpPr>
            <a:spLocks noGrp="1"/>
          </p:cNvSpPr>
          <p:nvPr>
            <p:ph type="body" sz="quarter" idx="75" hasCustomPrompt="1"/>
          </p:nvPr>
        </p:nvSpPr>
        <p:spPr>
          <a:xfrm>
            <a:off x="1817973" y="5975499"/>
            <a:ext cx="2988000" cy="360000"/>
          </a:xfr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30" name="Espace réservé pour une image  7">
            <a:extLst>
              <a:ext uri="{FF2B5EF4-FFF2-40B4-BE49-F238E27FC236}">
                <a16:creationId xmlns="" xmlns:a16="http://schemas.microsoft.com/office/drawing/2014/main" id="{3C2A3005-357A-5A42-80B1-157D578EF38D}"/>
              </a:ext>
            </a:extLst>
          </p:cNvPr>
          <p:cNvSpPr>
            <a:spLocks noGrp="1" noChangeAspect="1"/>
          </p:cNvSpPr>
          <p:nvPr>
            <p:ph type="pic" sz="quarter" idx="76" hasCustomPrompt="1"/>
          </p:nvPr>
        </p:nvSpPr>
        <p:spPr>
          <a:xfrm>
            <a:off x="665973" y="5615499"/>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1" name="Espace réservé du texte 23">
            <a:extLst>
              <a:ext uri="{FF2B5EF4-FFF2-40B4-BE49-F238E27FC236}">
                <a16:creationId xmlns="" xmlns:a16="http://schemas.microsoft.com/office/drawing/2014/main" id="{1F8268AB-18E6-2248-84D3-28200E41B32C}"/>
              </a:ext>
            </a:extLst>
          </p:cNvPr>
          <p:cNvSpPr>
            <a:spLocks noGrp="1"/>
          </p:cNvSpPr>
          <p:nvPr>
            <p:ph type="body" sz="quarter" idx="77" hasCustomPrompt="1"/>
          </p:nvPr>
        </p:nvSpPr>
        <p:spPr>
          <a:xfrm>
            <a:off x="7038000" y="2231000"/>
            <a:ext cx="2988000" cy="180000"/>
          </a:xfrm>
        </p:spPr>
        <p:txBody>
          <a:bodyPr>
            <a:noAutofit/>
          </a:bodyPr>
          <a:lstStyle>
            <a:lvl1pPr marL="0" indent="0" algn="l">
              <a:buNone/>
              <a:defRPr sz="1200" b="1" spc="0" baseline="0">
                <a:solidFill>
                  <a:srgbClr val="0F7D8C"/>
                </a:solidFill>
                <a:latin typeface="+mn-lt"/>
              </a:defRPr>
            </a:lvl1pPr>
          </a:lstStyle>
          <a:p>
            <a:pPr lvl="0"/>
            <a:r>
              <a:rPr lang="fr-FR" dirty="0"/>
              <a:t>Key </a:t>
            </a:r>
            <a:r>
              <a:rPr lang="fr-FR" dirty="0" err="1"/>
              <a:t>statement</a:t>
            </a:r>
            <a:r>
              <a:rPr lang="fr-FR" dirty="0"/>
              <a:t> / Figure</a:t>
            </a:r>
          </a:p>
        </p:txBody>
      </p:sp>
      <p:sp>
        <p:nvSpPr>
          <p:cNvPr id="32" name="Espace réservé du texte 23">
            <a:extLst>
              <a:ext uri="{FF2B5EF4-FFF2-40B4-BE49-F238E27FC236}">
                <a16:creationId xmlns="" xmlns:a16="http://schemas.microsoft.com/office/drawing/2014/main" id="{880C8E15-6B57-D646-B211-85BE7CFA1161}"/>
              </a:ext>
            </a:extLst>
          </p:cNvPr>
          <p:cNvSpPr>
            <a:spLocks noGrp="1"/>
          </p:cNvSpPr>
          <p:nvPr>
            <p:ph type="body" sz="quarter" idx="78" hasCustomPrompt="1"/>
          </p:nvPr>
        </p:nvSpPr>
        <p:spPr>
          <a:xfrm>
            <a:off x="7038000" y="2519000"/>
            <a:ext cx="2988000" cy="360000"/>
          </a:xfr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33" name="Espace réservé pour une image  7">
            <a:extLst>
              <a:ext uri="{FF2B5EF4-FFF2-40B4-BE49-F238E27FC236}">
                <a16:creationId xmlns="" xmlns:a16="http://schemas.microsoft.com/office/drawing/2014/main" id="{A9A4F89C-CDCC-684C-AC36-3FAE4DC90503}"/>
              </a:ext>
            </a:extLst>
          </p:cNvPr>
          <p:cNvSpPr>
            <a:spLocks noGrp="1" noChangeAspect="1"/>
          </p:cNvSpPr>
          <p:nvPr>
            <p:ph type="pic" sz="quarter" idx="79" hasCustomPrompt="1"/>
          </p:nvPr>
        </p:nvSpPr>
        <p:spPr>
          <a:xfrm>
            <a:off x="5886000" y="2159000"/>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4" name="Espace réservé du texte 23">
            <a:extLst>
              <a:ext uri="{FF2B5EF4-FFF2-40B4-BE49-F238E27FC236}">
                <a16:creationId xmlns="" xmlns:a16="http://schemas.microsoft.com/office/drawing/2014/main" id="{4CC8465D-3823-814E-BD26-C36363342E3E}"/>
              </a:ext>
            </a:extLst>
          </p:cNvPr>
          <p:cNvSpPr>
            <a:spLocks noGrp="1"/>
          </p:cNvSpPr>
          <p:nvPr>
            <p:ph type="body" sz="quarter" idx="80" hasCustomPrompt="1"/>
          </p:nvPr>
        </p:nvSpPr>
        <p:spPr>
          <a:xfrm>
            <a:off x="7038000" y="3383000"/>
            <a:ext cx="2988000" cy="180000"/>
          </a:xfrm>
        </p:spPr>
        <p:txBody>
          <a:bodyPr>
            <a:noAutofit/>
          </a:bodyPr>
          <a:lstStyle>
            <a:lvl1pPr marL="0" indent="0" algn="l">
              <a:buNone/>
              <a:defRPr sz="1200" b="1" spc="0" baseline="0">
                <a:solidFill>
                  <a:srgbClr val="0F7D8C"/>
                </a:solidFill>
                <a:latin typeface="+mn-lt"/>
              </a:defRPr>
            </a:lvl1pPr>
          </a:lstStyle>
          <a:p>
            <a:pPr lvl="0"/>
            <a:r>
              <a:rPr lang="fr-FR" dirty="0"/>
              <a:t>Key </a:t>
            </a:r>
            <a:r>
              <a:rPr lang="fr-FR" dirty="0" err="1"/>
              <a:t>statement</a:t>
            </a:r>
            <a:r>
              <a:rPr lang="fr-FR" dirty="0"/>
              <a:t> / Figure</a:t>
            </a:r>
          </a:p>
        </p:txBody>
      </p:sp>
      <p:sp>
        <p:nvSpPr>
          <p:cNvPr id="35" name="Espace réservé du texte 23">
            <a:extLst>
              <a:ext uri="{FF2B5EF4-FFF2-40B4-BE49-F238E27FC236}">
                <a16:creationId xmlns="" xmlns:a16="http://schemas.microsoft.com/office/drawing/2014/main" id="{61A9C31E-D085-0946-A362-D888557271CC}"/>
              </a:ext>
            </a:extLst>
          </p:cNvPr>
          <p:cNvSpPr>
            <a:spLocks noGrp="1"/>
          </p:cNvSpPr>
          <p:nvPr>
            <p:ph type="body" sz="quarter" idx="81" hasCustomPrompt="1"/>
          </p:nvPr>
        </p:nvSpPr>
        <p:spPr>
          <a:xfrm>
            <a:off x="7038000" y="3671000"/>
            <a:ext cx="2988000" cy="360000"/>
          </a:xfr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36" name="Espace réservé pour une image  7">
            <a:extLst>
              <a:ext uri="{FF2B5EF4-FFF2-40B4-BE49-F238E27FC236}">
                <a16:creationId xmlns="" xmlns:a16="http://schemas.microsoft.com/office/drawing/2014/main" id="{978487AD-25E4-9044-88E9-6E1EB69BC9E3}"/>
              </a:ext>
            </a:extLst>
          </p:cNvPr>
          <p:cNvSpPr>
            <a:spLocks noGrp="1" noChangeAspect="1"/>
          </p:cNvSpPr>
          <p:nvPr>
            <p:ph type="pic" sz="quarter" idx="82" hasCustomPrompt="1"/>
          </p:nvPr>
        </p:nvSpPr>
        <p:spPr>
          <a:xfrm>
            <a:off x="5886000" y="3311000"/>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8" name="Espace réservé du texte 23">
            <a:extLst>
              <a:ext uri="{FF2B5EF4-FFF2-40B4-BE49-F238E27FC236}">
                <a16:creationId xmlns="" xmlns:a16="http://schemas.microsoft.com/office/drawing/2014/main" id="{1AE11774-F1F0-D446-A95D-3959E1FDB365}"/>
              </a:ext>
            </a:extLst>
          </p:cNvPr>
          <p:cNvSpPr>
            <a:spLocks noGrp="1"/>
          </p:cNvSpPr>
          <p:nvPr>
            <p:ph type="body" sz="quarter" idx="83" hasCustomPrompt="1"/>
          </p:nvPr>
        </p:nvSpPr>
        <p:spPr>
          <a:xfrm>
            <a:off x="7038000" y="4535000"/>
            <a:ext cx="2988000" cy="180000"/>
          </a:xfrm>
        </p:spPr>
        <p:txBody>
          <a:bodyPr>
            <a:noAutofit/>
          </a:bodyPr>
          <a:lstStyle>
            <a:lvl1pPr marL="0" indent="0" algn="l">
              <a:buNone/>
              <a:defRPr sz="1200" b="1" spc="0" baseline="0">
                <a:solidFill>
                  <a:srgbClr val="0F7D8C"/>
                </a:solidFill>
                <a:latin typeface="+mn-lt"/>
              </a:defRPr>
            </a:lvl1pPr>
          </a:lstStyle>
          <a:p>
            <a:pPr lvl="0"/>
            <a:r>
              <a:rPr lang="fr-FR" dirty="0"/>
              <a:t>Key </a:t>
            </a:r>
            <a:r>
              <a:rPr lang="fr-FR" dirty="0" err="1"/>
              <a:t>statement</a:t>
            </a:r>
            <a:r>
              <a:rPr lang="fr-FR" dirty="0"/>
              <a:t> / Figure</a:t>
            </a:r>
          </a:p>
        </p:txBody>
      </p:sp>
      <p:sp>
        <p:nvSpPr>
          <p:cNvPr id="39" name="Espace réservé du texte 23">
            <a:extLst>
              <a:ext uri="{FF2B5EF4-FFF2-40B4-BE49-F238E27FC236}">
                <a16:creationId xmlns="" xmlns:a16="http://schemas.microsoft.com/office/drawing/2014/main" id="{D2C4A2D8-5361-EF42-A53F-DC6BD051DB6B}"/>
              </a:ext>
            </a:extLst>
          </p:cNvPr>
          <p:cNvSpPr>
            <a:spLocks noGrp="1"/>
          </p:cNvSpPr>
          <p:nvPr>
            <p:ph type="body" sz="quarter" idx="84" hasCustomPrompt="1"/>
          </p:nvPr>
        </p:nvSpPr>
        <p:spPr>
          <a:xfrm>
            <a:off x="7038000" y="4823000"/>
            <a:ext cx="2988000" cy="360000"/>
          </a:xfr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40" name="Espace réservé pour une image  7">
            <a:extLst>
              <a:ext uri="{FF2B5EF4-FFF2-40B4-BE49-F238E27FC236}">
                <a16:creationId xmlns="" xmlns:a16="http://schemas.microsoft.com/office/drawing/2014/main" id="{C0FA5620-079A-854C-8DF9-B1D8B369C7D2}"/>
              </a:ext>
            </a:extLst>
          </p:cNvPr>
          <p:cNvSpPr>
            <a:spLocks noGrp="1" noChangeAspect="1"/>
          </p:cNvSpPr>
          <p:nvPr>
            <p:ph type="pic" sz="quarter" idx="85" hasCustomPrompt="1"/>
          </p:nvPr>
        </p:nvSpPr>
        <p:spPr>
          <a:xfrm>
            <a:off x="5886000" y="4463000"/>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41" name="Espace réservé du texte 23">
            <a:extLst>
              <a:ext uri="{FF2B5EF4-FFF2-40B4-BE49-F238E27FC236}">
                <a16:creationId xmlns="" xmlns:a16="http://schemas.microsoft.com/office/drawing/2014/main" id="{C0A1BD31-6E75-B647-8982-C4EFF9AE07C3}"/>
              </a:ext>
            </a:extLst>
          </p:cNvPr>
          <p:cNvSpPr>
            <a:spLocks noGrp="1"/>
          </p:cNvSpPr>
          <p:nvPr>
            <p:ph type="body" sz="quarter" idx="86" hasCustomPrompt="1"/>
          </p:nvPr>
        </p:nvSpPr>
        <p:spPr>
          <a:xfrm>
            <a:off x="7038000" y="5687499"/>
            <a:ext cx="2988000" cy="180000"/>
          </a:xfrm>
        </p:spPr>
        <p:txBody>
          <a:bodyPr>
            <a:noAutofit/>
          </a:bodyPr>
          <a:lstStyle>
            <a:lvl1pPr marL="0" indent="0" algn="l">
              <a:buNone/>
              <a:defRPr sz="1200" b="1" spc="0" baseline="0">
                <a:solidFill>
                  <a:srgbClr val="0F7D8C"/>
                </a:solidFill>
                <a:latin typeface="+mn-lt"/>
              </a:defRPr>
            </a:lvl1pPr>
          </a:lstStyle>
          <a:p>
            <a:pPr lvl="0"/>
            <a:r>
              <a:rPr lang="fr-FR" dirty="0"/>
              <a:t>Key </a:t>
            </a:r>
            <a:r>
              <a:rPr lang="fr-FR" dirty="0" err="1"/>
              <a:t>statement</a:t>
            </a:r>
            <a:r>
              <a:rPr lang="fr-FR" dirty="0"/>
              <a:t> / Figure</a:t>
            </a:r>
          </a:p>
        </p:txBody>
      </p:sp>
      <p:sp>
        <p:nvSpPr>
          <p:cNvPr id="42" name="Espace réservé du texte 23">
            <a:extLst>
              <a:ext uri="{FF2B5EF4-FFF2-40B4-BE49-F238E27FC236}">
                <a16:creationId xmlns="" xmlns:a16="http://schemas.microsoft.com/office/drawing/2014/main" id="{3C7ED028-9730-5044-A15F-6172B25F9C01}"/>
              </a:ext>
            </a:extLst>
          </p:cNvPr>
          <p:cNvSpPr>
            <a:spLocks noGrp="1"/>
          </p:cNvSpPr>
          <p:nvPr>
            <p:ph type="body" sz="quarter" idx="87" hasCustomPrompt="1"/>
          </p:nvPr>
        </p:nvSpPr>
        <p:spPr>
          <a:xfrm>
            <a:off x="7038000" y="5975499"/>
            <a:ext cx="2988000" cy="360000"/>
          </a:xfr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43" name="Espace réservé pour une image  7">
            <a:extLst>
              <a:ext uri="{FF2B5EF4-FFF2-40B4-BE49-F238E27FC236}">
                <a16:creationId xmlns="" xmlns:a16="http://schemas.microsoft.com/office/drawing/2014/main" id="{AADEDCCD-DAC5-C34C-AF3F-CCB3873157DA}"/>
              </a:ext>
            </a:extLst>
          </p:cNvPr>
          <p:cNvSpPr>
            <a:spLocks noGrp="1" noChangeAspect="1"/>
          </p:cNvSpPr>
          <p:nvPr>
            <p:ph type="pic" sz="quarter" idx="88" hasCustomPrompt="1"/>
          </p:nvPr>
        </p:nvSpPr>
        <p:spPr>
          <a:xfrm>
            <a:off x="5886000" y="5615499"/>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Tree>
    <p:extLst>
      <p:ext uri="{BB962C8B-B14F-4D97-AF65-F5344CB8AC3E}">
        <p14:creationId xmlns:p14="http://schemas.microsoft.com/office/powerpoint/2010/main" val="580586676"/>
      </p:ext>
    </p:extLst>
  </p:cSld>
  <p:clrMapOvr>
    <a:masterClrMapping/>
  </p:clrMapOvr>
  <p:extLst>
    <p:ext uri="{DCECCB84-F9BA-43D5-87BE-67443E8EF086}">
      <p15:sldGuideLst xmlns="" xmlns:p15="http://schemas.microsoft.com/office/powerpoint/2012/main">
        <p15:guide id="1" orient="horz" pos="1360">
          <p15:clr>
            <a:srgbClr val="FBAE40"/>
          </p15:clr>
        </p15:guide>
        <p15:guide id="2" orient="horz" pos="4195">
          <p15:clr>
            <a:srgbClr val="547EBF"/>
          </p15:clr>
        </p15:guide>
        <p15:guide id="5" pos="3027">
          <p15:clr>
            <a:srgbClr val="FBAE40"/>
          </p15:clr>
        </p15:guide>
        <p15:guide id="7" orient="horz" pos="1973">
          <p15:clr>
            <a:srgbClr val="FBAE40"/>
          </p15:clr>
        </p15:guide>
        <p15:guide id="8" pos="3708">
          <p15:clr>
            <a:srgbClr val="FBAE40"/>
          </p15:clr>
        </p15:guide>
        <p15:guide id="10" orient="horz" pos="2812">
          <p15:clr>
            <a:srgbClr val="FBAE40"/>
          </p15:clr>
        </p15:guide>
        <p15:guide id="11" orient="horz" pos="3538">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7" name="Image 16">
            <a:extLst>
              <a:ext uri="{FF2B5EF4-FFF2-40B4-BE49-F238E27FC236}">
                <a16:creationId xmlns="" xmlns:a16="http://schemas.microsoft.com/office/drawing/2014/main" id="{86FFB4EE-79AE-8444-91C5-AE3D5A24288A}"/>
              </a:ext>
            </a:extLst>
          </p:cNvPr>
          <p:cNvPicPr>
            <a:picLocks noChangeAspect="1"/>
          </p:cNvPicPr>
          <p:nvPr userDrawn="1"/>
        </p:nvPicPr>
        <p:blipFill>
          <a:blip r:embed="rId2"/>
          <a:stretch>
            <a:fillRect/>
          </a:stretch>
        </p:blipFill>
        <p:spPr>
          <a:xfrm>
            <a:off x="-1" y="0"/>
            <a:ext cx="10698352" cy="7560000"/>
          </a:xfrm>
          <a:prstGeom prst="rect">
            <a:avLst/>
          </a:prstGeom>
        </p:spPr>
      </p:pic>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space réservé du texte 13">
            <a:extLst>
              <a:ext uri="{FF2B5EF4-FFF2-40B4-BE49-F238E27FC236}">
                <a16:creationId xmlns="" xmlns:a16="http://schemas.microsoft.com/office/drawing/2014/main" id="{FA2A1B50-4BDF-8F46-BDAE-BCD6A6F0C411}"/>
              </a:ext>
            </a:extLst>
          </p:cNvPr>
          <p:cNvSpPr>
            <a:spLocks noGrp="1"/>
          </p:cNvSpPr>
          <p:nvPr>
            <p:ph type="body" sz="quarter" idx="12" hasCustomPrompt="1"/>
          </p:nvPr>
        </p:nvSpPr>
        <p:spPr>
          <a:xfrm>
            <a:off x="6065838" y="2698750"/>
            <a:ext cx="3960000" cy="288000"/>
          </a:xfrm>
        </p:spPr>
        <p:txBody>
          <a:bodyPr anchor="b" anchorCtr="0">
            <a:noAutofit/>
          </a:bodyPr>
          <a:lstStyle>
            <a:lvl1pPr marL="0" indent="0" algn="l">
              <a:buFontTx/>
              <a:buNone/>
              <a:defRPr sz="2000" b="1" i="0" spc="200" baseline="0">
                <a:solidFill>
                  <a:srgbClr val="00465A"/>
                </a:solidFill>
                <a:latin typeface="+mn-lt"/>
              </a:defRPr>
            </a:lvl1pPr>
          </a:lstStyle>
          <a:p>
            <a:pPr lvl="0"/>
            <a:r>
              <a:rPr lang="fr-FR" dirty="0"/>
              <a:t>INSÉRER LE NOM</a:t>
            </a:r>
          </a:p>
        </p:txBody>
      </p:sp>
      <p:sp>
        <p:nvSpPr>
          <p:cNvPr id="65" name="Espace réservé du texte 13">
            <a:extLst>
              <a:ext uri="{FF2B5EF4-FFF2-40B4-BE49-F238E27FC236}">
                <a16:creationId xmlns="" xmlns:a16="http://schemas.microsoft.com/office/drawing/2014/main" id="{482C4C72-D0E4-E240-85E8-406C36767AE1}"/>
              </a:ext>
            </a:extLst>
          </p:cNvPr>
          <p:cNvSpPr>
            <a:spLocks noGrp="1"/>
          </p:cNvSpPr>
          <p:nvPr>
            <p:ph type="body" sz="quarter" idx="13" hasCustomPrompt="1"/>
          </p:nvPr>
        </p:nvSpPr>
        <p:spPr>
          <a:xfrm>
            <a:off x="6065838" y="3167637"/>
            <a:ext cx="3960000" cy="216000"/>
          </a:xfrm>
        </p:spPr>
        <p:txBody>
          <a:bodyPr anchor="t" anchorCtr="0">
            <a:noAutofit/>
          </a:bodyPr>
          <a:lstStyle>
            <a:lvl1pPr marL="0" indent="0" algn="l">
              <a:buFontTx/>
              <a:buNone/>
              <a:defRPr sz="1400" b="1" i="0" spc="0" baseline="0">
                <a:solidFill>
                  <a:srgbClr val="0F7D8C"/>
                </a:solidFill>
                <a:latin typeface="+mn-lt"/>
              </a:defRPr>
            </a:lvl1pPr>
          </a:lstStyle>
          <a:p>
            <a:pPr lvl="0"/>
            <a:r>
              <a:rPr lang="fr-FR" dirty="0"/>
              <a:t>Insérer le titre</a:t>
            </a:r>
          </a:p>
        </p:txBody>
      </p:sp>
      <p:sp>
        <p:nvSpPr>
          <p:cNvPr id="67" name="Espace réservé du texte 13">
            <a:extLst>
              <a:ext uri="{FF2B5EF4-FFF2-40B4-BE49-F238E27FC236}">
                <a16:creationId xmlns="" xmlns:a16="http://schemas.microsoft.com/office/drawing/2014/main" id="{FAC8D3EE-0282-004F-B0EA-235EEA6BD4CA}"/>
              </a:ext>
            </a:extLst>
          </p:cNvPr>
          <p:cNvSpPr>
            <a:spLocks noGrp="1"/>
          </p:cNvSpPr>
          <p:nvPr>
            <p:ph type="body" sz="quarter" idx="14" hasCustomPrompt="1"/>
          </p:nvPr>
        </p:nvSpPr>
        <p:spPr>
          <a:xfrm>
            <a:off x="6605838" y="3851637"/>
            <a:ext cx="3420000" cy="288000"/>
          </a:xfrm>
        </p:spPr>
        <p:txBody>
          <a:bodyPr anchor="ctr" anchorCtr="0">
            <a:noAutofit/>
          </a:bodyPr>
          <a:lstStyle>
            <a:lvl1pPr marL="0" indent="0" algn="l">
              <a:buFontTx/>
              <a:buNone/>
              <a:defRPr sz="1400" b="0" i="0" spc="0" baseline="0">
                <a:solidFill>
                  <a:schemeClr val="tx1"/>
                </a:solidFill>
                <a:latin typeface="+mn-lt"/>
              </a:defRPr>
            </a:lvl1pPr>
          </a:lstStyle>
          <a:p>
            <a:pPr lvl="0"/>
            <a:r>
              <a:rPr lang="fr-FR" dirty="0"/>
              <a:t>Adresse email</a:t>
            </a:r>
          </a:p>
        </p:txBody>
      </p:sp>
      <p:sp>
        <p:nvSpPr>
          <p:cNvPr id="68" name="Espace réservé du texte 13">
            <a:extLst>
              <a:ext uri="{FF2B5EF4-FFF2-40B4-BE49-F238E27FC236}">
                <a16:creationId xmlns="" xmlns:a16="http://schemas.microsoft.com/office/drawing/2014/main" id="{6EFE7572-F2EC-E348-91AE-AE51A6E91590}"/>
              </a:ext>
            </a:extLst>
          </p:cNvPr>
          <p:cNvSpPr>
            <a:spLocks noGrp="1"/>
          </p:cNvSpPr>
          <p:nvPr>
            <p:ph type="body" sz="quarter" idx="15" hasCustomPrompt="1"/>
          </p:nvPr>
        </p:nvSpPr>
        <p:spPr>
          <a:xfrm>
            <a:off x="6605188" y="4391637"/>
            <a:ext cx="3420000" cy="288000"/>
          </a:xfrm>
        </p:spPr>
        <p:txBody>
          <a:bodyPr anchor="ctr" anchorCtr="0">
            <a:noAutofit/>
          </a:bodyPr>
          <a:lstStyle>
            <a:lvl1pPr marL="0" indent="0" algn="l">
              <a:buFontTx/>
              <a:buNone/>
              <a:defRPr sz="1400" b="0" i="0" spc="0" baseline="0">
                <a:solidFill>
                  <a:schemeClr val="tx1"/>
                </a:solidFill>
                <a:latin typeface="+mn-lt"/>
              </a:defRPr>
            </a:lvl1pPr>
          </a:lstStyle>
          <a:p>
            <a:pPr lvl="0"/>
            <a:r>
              <a:rPr lang="fr-FR" dirty="0"/>
              <a:t>Numéro de téléphone</a:t>
            </a:r>
          </a:p>
        </p:txBody>
      </p:sp>
      <p:sp>
        <p:nvSpPr>
          <p:cNvPr id="69" name="Espace réservé du texte 13">
            <a:extLst>
              <a:ext uri="{FF2B5EF4-FFF2-40B4-BE49-F238E27FC236}">
                <a16:creationId xmlns="" xmlns:a16="http://schemas.microsoft.com/office/drawing/2014/main" id="{BD4918A9-3661-B243-9CC1-1B5C22063E85}"/>
              </a:ext>
            </a:extLst>
          </p:cNvPr>
          <p:cNvSpPr>
            <a:spLocks noGrp="1"/>
          </p:cNvSpPr>
          <p:nvPr>
            <p:ph type="body" sz="quarter" idx="16" hasCustomPrompt="1"/>
          </p:nvPr>
        </p:nvSpPr>
        <p:spPr>
          <a:xfrm>
            <a:off x="6605188" y="4931700"/>
            <a:ext cx="3420000" cy="288000"/>
          </a:xfrm>
        </p:spPr>
        <p:txBody>
          <a:bodyPr anchor="ctr" anchorCtr="0">
            <a:noAutofit/>
          </a:bodyPr>
          <a:lstStyle>
            <a:lvl1pPr marL="0" indent="0" algn="l">
              <a:buFontTx/>
              <a:buNone/>
              <a:defRPr sz="1400" b="0" i="0" spc="0" baseline="0">
                <a:solidFill>
                  <a:schemeClr val="tx1"/>
                </a:solidFill>
                <a:latin typeface="+mn-lt"/>
              </a:defRPr>
            </a:lvl1pPr>
          </a:lstStyle>
          <a:p>
            <a:pPr lvl="0"/>
            <a:r>
              <a:rPr lang="fr-FR" dirty="0"/>
              <a:t>Adresse postale</a:t>
            </a:r>
          </a:p>
        </p:txBody>
      </p:sp>
      <p:pic>
        <p:nvPicPr>
          <p:cNvPr id="7" name="Image 6">
            <a:extLst>
              <a:ext uri="{FF2B5EF4-FFF2-40B4-BE49-F238E27FC236}">
                <a16:creationId xmlns="" xmlns:a16="http://schemas.microsoft.com/office/drawing/2014/main" id="{0A6310DF-182F-6A42-A17D-BE8003A553DC}"/>
              </a:ext>
            </a:extLst>
          </p:cNvPr>
          <p:cNvPicPr>
            <a:picLocks noChangeAspect="1"/>
          </p:cNvPicPr>
          <p:nvPr userDrawn="1"/>
        </p:nvPicPr>
        <p:blipFill>
          <a:blip r:embed="rId3"/>
          <a:stretch>
            <a:fillRect/>
          </a:stretch>
        </p:blipFill>
        <p:spPr>
          <a:xfrm>
            <a:off x="6065026" y="3851631"/>
            <a:ext cx="288000" cy="288000"/>
          </a:xfrm>
          <a:prstGeom prst="rect">
            <a:avLst/>
          </a:prstGeom>
        </p:spPr>
      </p:pic>
      <p:pic>
        <p:nvPicPr>
          <p:cNvPr id="10" name="Image 9">
            <a:extLst>
              <a:ext uri="{FF2B5EF4-FFF2-40B4-BE49-F238E27FC236}">
                <a16:creationId xmlns="" xmlns:a16="http://schemas.microsoft.com/office/drawing/2014/main" id="{F83561ED-7F98-E74C-B5F0-E2C12ADC3BAD}"/>
              </a:ext>
            </a:extLst>
          </p:cNvPr>
          <p:cNvPicPr>
            <a:picLocks noChangeAspect="1"/>
          </p:cNvPicPr>
          <p:nvPr userDrawn="1"/>
        </p:nvPicPr>
        <p:blipFill>
          <a:blip r:embed="rId4"/>
          <a:stretch>
            <a:fillRect/>
          </a:stretch>
        </p:blipFill>
        <p:spPr>
          <a:xfrm>
            <a:off x="6065026" y="4391637"/>
            <a:ext cx="288000" cy="288000"/>
          </a:xfrm>
          <a:prstGeom prst="rect">
            <a:avLst/>
          </a:prstGeom>
        </p:spPr>
      </p:pic>
      <p:pic>
        <p:nvPicPr>
          <p:cNvPr id="12" name="Image 11">
            <a:extLst>
              <a:ext uri="{FF2B5EF4-FFF2-40B4-BE49-F238E27FC236}">
                <a16:creationId xmlns="" xmlns:a16="http://schemas.microsoft.com/office/drawing/2014/main" id="{4BADC553-8E7B-BD4E-9BC1-AC746C0211B2}"/>
              </a:ext>
            </a:extLst>
          </p:cNvPr>
          <p:cNvPicPr>
            <a:picLocks noChangeAspect="1"/>
          </p:cNvPicPr>
          <p:nvPr userDrawn="1"/>
        </p:nvPicPr>
        <p:blipFill>
          <a:blip r:embed="rId5"/>
          <a:stretch>
            <a:fillRect/>
          </a:stretch>
        </p:blipFill>
        <p:spPr>
          <a:xfrm>
            <a:off x="6065026" y="4931643"/>
            <a:ext cx="288000" cy="288000"/>
          </a:xfrm>
          <a:prstGeom prst="rect">
            <a:avLst/>
          </a:prstGeom>
        </p:spPr>
      </p:pic>
      <p:sp>
        <p:nvSpPr>
          <p:cNvPr id="19" name="ZoneTexte 18">
            <a:extLst>
              <a:ext uri="{FF2B5EF4-FFF2-40B4-BE49-F238E27FC236}">
                <a16:creationId xmlns="" xmlns:a16="http://schemas.microsoft.com/office/drawing/2014/main" id="{03077087-FE6D-F74B-AFC0-C070025D8D20}"/>
              </a:ext>
            </a:extLst>
          </p:cNvPr>
          <p:cNvSpPr txBox="1"/>
          <p:nvPr userDrawn="1"/>
        </p:nvSpPr>
        <p:spPr>
          <a:xfrm>
            <a:off x="7506000" y="539750"/>
            <a:ext cx="2520000" cy="180000"/>
          </a:xfrm>
          <a:prstGeom prst="rect">
            <a:avLst/>
          </a:prstGeom>
          <a:noFill/>
        </p:spPr>
        <p:txBody>
          <a:bodyPr wrap="square" lIns="0" tIns="0" rIns="0" bIns="0" rtlCol="0">
            <a:noAutofit/>
          </a:bodyPr>
          <a:lstStyle/>
          <a:p>
            <a:pPr algn="r"/>
            <a:r>
              <a:rPr lang="fr-FR" sz="1400" b="0" i="0" spc="200" baseline="0" dirty="0">
                <a:latin typeface="+mn-lt"/>
              </a:rPr>
              <a:t>VOTRE CONTACT</a:t>
            </a:r>
          </a:p>
        </p:txBody>
      </p:sp>
    </p:spTree>
    <p:extLst>
      <p:ext uri="{BB962C8B-B14F-4D97-AF65-F5344CB8AC3E}">
        <p14:creationId xmlns:p14="http://schemas.microsoft.com/office/powerpoint/2010/main" val="1454194023"/>
      </p:ext>
    </p:extLst>
  </p:cSld>
  <p:clrMapOvr>
    <a:masterClrMapping/>
  </p:clrMapOvr>
  <p:extLst>
    <p:ext uri="{DCECCB84-F9BA-43D5-87BE-67443E8EF086}">
      <p15:sldGuideLst xmlns="" xmlns:p15="http://schemas.microsoft.com/office/powerpoint/2012/main">
        <p15:guide id="2" orient="horz" pos="4195">
          <p15:clr>
            <a:srgbClr val="547EBF"/>
          </p15:clr>
        </p15:guide>
        <p15:guide id="7" orient="horz" pos="1701">
          <p15:clr>
            <a:srgbClr val="FBAE40"/>
          </p15:clr>
        </p15:guide>
        <p15:guide id="9" pos="3821">
          <p15:clr>
            <a:srgbClr val="FBAE40"/>
          </p15:clr>
        </p15:guide>
        <p15:guide id="10" orient="horz" pos="328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suel_Droite">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p:nvPr>
        </p:nvSpPr>
        <p:spPr>
          <a:xfrm>
            <a:off x="666000" y="1980000"/>
            <a:ext cx="4321175" cy="4679950"/>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11" name="Espace réservé du contenu 7">
            <a:extLst>
              <a:ext uri="{FF2B5EF4-FFF2-40B4-BE49-F238E27FC236}">
                <a16:creationId xmlns="" xmlns:a16="http://schemas.microsoft.com/office/drawing/2014/main" id="{EA60CB7D-5CB6-E74F-B1D6-BFA8A8AC2CC9}"/>
              </a:ext>
            </a:extLst>
          </p:cNvPr>
          <p:cNvSpPr>
            <a:spLocks noGrp="1"/>
          </p:cNvSpPr>
          <p:nvPr>
            <p:ph sz="quarter" idx="17" hasCustomPrompt="1"/>
          </p:nvPr>
        </p:nvSpPr>
        <p:spPr>
          <a:xfrm>
            <a:off x="5706225" y="1979613"/>
            <a:ext cx="4319588" cy="4679950"/>
          </a:xfrm>
          <a:prstGeom prst="rect">
            <a:avLst/>
          </a:prstGeom>
          <a:solidFill>
            <a:schemeClr val="bg1">
              <a:lumMod val="85000"/>
            </a:schemeClr>
          </a:solidFill>
        </p:spPr>
        <p:txBody>
          <a:bodyPr anchor="ctr" anchorCtr="0"/>
          <a:lstStyle>
            <a:lvl1pPr marL="0" indent="0" algn="ctr">
              <a:buFontTx/>
              <a:buNone/>
              <a:defRPr/>
            </a:lvl1pPr>
          </a:lstStyle>
          <a:p>
            <a:pPr lvl="0"/>
            <a:r>
              <a:rPr lang="fr-FR" dirty="0"/>
              <a:t>Cliquer pour insérer une image / un graphique</a:t>
            </a:r>
          </a:p>
        </p:txBody>
      </p:sp>
      <p:sp>
        <p:nvSpPr>
          <p:cNvPr id="12" name="Espace réservé du texte 10">
            <a:extLst>
              <a:ext uri="{FF2B5EF4-FFF2-40B4-BE49-F238E27FC236}">
                <a16:creationId xmlns="" xmlns:a16="http://schemas.microsoft.com/office/drawing/2014/main" id="{16DE81A1-5E70-7A4F-9B8E-9ABCC3C512B3}"/>
              </a:ext>
            </a:extLst>
          </p:cNvPr>
          <p:cNvSpPr>
            <a:spLocks noGrp="1"/>
          </p:cNvSpPr>
          <p:nvPr>
            <p:ph type="body" sz="quarter" idx="18" hasCustomPrompt="1"/>
          </p:nvPr>
        </p:nvSpPr>
        <p:spPr>
          <a:xfrm>
            <a:off x="5706000" y="6768000"/>
            <a:ext cx="4319588" cy="180000"/>
          </a:xfrm>
          <a:prstGeom prst="rect">
            <a:avLst/>
          </a:prstGeom>
        </p:spPr>
        <p:txBody>
          <a:bodyPr anchor="ctr" anchorCtr="0"/>
          <a:lstStyle>
            <a:lvl1pPr algn="r">
              <a:defRPr sz="900" b="0" i="1">
                <a:solidFill>
                  <a:schemeClr val="tx1"/>
                </a:solidFill>
                <a:latin typeface="Calibri Light" panose="020F0302020204030204" pitchFamily="34" charset="0"/>
                <a:cs typeface="Calibri Light" panose="020F0302020204030204" pitchFamily="34" charset="0"/>
              </a:defRPr>
            </a:lvl1pPr>
          </a:lstStyle>
          <a:p>
            <a:pPr lvl="0"/>
            <a:r>
              <a:rPr lang="fr-FR" dirty="0"/>
              <a:t>Cliquer pour insérer la source</a:t>
            </a:r>
          </a:p>
        </p:txBody>
      </p:sp>
    </p:spTree>
    <p:extLst>
      <p:ext uri="{BB962C8B-B14F-4D97-AF65-F5344CB8AC3E}">
        <p14:creationId xmlns:p14="http://schemas.microsoft.com/office/powerpoint/2010/main" val="479136842"/>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userDrawn="1">
          <p15:clr>
            <a:srgbClr val="547EBF"/>
          </p15:clr>
        </p15:guide>
        <p15:guide id="3" pos="3141">
          <p15:clr>
            <a:srgbClr val="FBAE40"/>
          </p15:clr>
        </p15:guide>
        <p15:guide id="4" pos="359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osaique">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5346000" y="7200900"/>
            <a:ext cx="45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5346700" y="1079500"/>
            <a:ext cx="46793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p:nvPr>
        </p:nvSpPr>
        <p:spPr>
          <a:xfrm>
            <a:off x="5346700" y="1979613"/>
            <a:ext cx="4679949" cy="4679950"/>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a:xfrm>
            <a:off x="5346700" y="180000"/>
            <a:ext cx="4679950" cy="792000"/>
          </a:xfrm>
        </p:spPr>
        <p:txBody>
          <a:bodyPr/>
          <a:lstStyle/>
          <a:p>
            <a:r>
              <a:rPr lang="fr-FR" dirty="0"/>
              <a:t>Cliquer pour insérer un titre</a:t>
            </a:r>
          </a:p>
        </p:txBody>
      </p:sp>
      <p:sp>
        <p:nvSpPr>
          <p:cNvPr id="12" name="Espace réservé pour une image  13">
            <a:extLst>
              <a:ext uri="{FF2B5EF4-FFF2-40B4-BE49-F238E27FC236}">
                <a16:creationId xmlns="" xmlns:a16="http://schemas.microsoft.com/office/drawing/2014/main" id="{76BF51B9-1647-5648-8A8D-6F41DB2DECB2}"/>
              </a:ext>
            </a:extLst>
          </p:cNvPr>
          <p:cNvSpPr>
            <a:spLocks noGrp="1"/>
          </p:cNvSpPr>
          <p:nvPr>
            <p:ph type="pic" sz="quarter" idx="17" hasCustomPrompt="1"/>
          </p:nvPr>
        </p:nvSpPr>
        <p:spPr>
          <a:xfrm>
            <a:off x="360000" y="360000"/>
            <a:ext cx="2880000" cy="2160000"/>
          </a:xfrm>
          <a:prstGeom prst="rect">
            <a:avLst/>
          </a:prstGeo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sp>
        <p:nvSpPr>
          <p:cNvPr id="18" name="Espace réservé pour une image  13">
            <a:extLst>
              <a:ext uri="{FF2B5EF4-FFF2-40B4-BE49-F238E27FC236}">
                <a16:creationId xmlns="" xmlns:a16="http://schemas.microsoft.com/office/drawing/2014/main" id="{55584A84-5316-094D-8639-05500F8AFC6D}"/>
              </a:ext>
            </a:extLst>
          </p:cNvPr>
          <p:cNvSpPr>
            <a:spLocks noGrp="1"/>
          </p:cNvSpPr>
          <p:nvPr>
            <p:ph type="pic" sz="quarter" idx="20" hasCustomPrompt="1"/>
          </p:nvPr>
        </p:nvSpPr>
        <p:spPr>
          <a:xfrm>
            <a:off x="3420000" y="360000"/>
            <a:ext cx="1260000" cy="2160000"/>
          </a:xfrm>
          <a:prstGeom prst="rect">
            <a:avLst/>
          </a:prstGeo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sp>
        <p:nvSpPr>
          <p:cNvPr id="19" name="Espace réservé pour une image  13">
            <a:extLst>
              <a:ext uri="{FF2B5EF4-FFF2-40B4-BE49-F238E27FC236}">
                <a16:creationId xmlns="" xmlns:a16="http://schemas.microsoft.com/office/drawing/2014/main" id="{DB37A556-335B-7745-9D3F-CEA8CD41BC89}"/>
              </a:ext>
            </a:extLst>
          </p:cNvPr>
          <p:cNvSpPr>
            <a:spLocks noGrp="1"/>
          </p:cNvSpPr>
          <p:nvPr>
            <p:ph type="pic" sz="quarter" idx="21" hasCustomPrompt="1"/>
          </p:nvPr>
        </p:nvSpPr>
        <p:spPr>
          <a:xfrm>
            <a:off x="360000" y="5039675"/>
            <a:ext cx="2880000" cy="2160000"/>
          </a:xfrm>
          <a:prstGeom prst="rect">
            <a:avLst/>
          </a:prstGeo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sp>
        <p:nvSpPr>
          <p:cNvPr id="20" name="Espace réservé pour une image  13">
            <a:extLst>
              <a:ext uri="{FF2B5EF4-FFF2-40B4-BE49-F238E27FC236}">
                <a16:creationId xmlns="" xmlns:a16="http://schemas.microsoft.com/office/drawing/2014/main" id="{7D812618-3726-1B49-BD1F-41B423C7B328}"/>
              </a:ext>
            </a:extLst>
          </p:cNvPr>
          <p:cNvSpPr>
            <a:spLocks noGrp="1"/>
          </p:cNvSpPr>
          <p:nvPr>
            <p:ph type="pic" sz="quarter" idx="22" hasCustomPrompt="1"/>
          </p:nvPr>
        </p:nvSpPr>
        <p:spPr>
          <a:xfrm>
            <a:off x="3420000" y="5039675"/>
            <a:ext cx="1260000" cy="2160000"/>
          </a:xfrm>
          <a:prstGeom prst="rect">
            <a:avLst/>
          </a:prstGeo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sp>
        <p:nvSpPr>
          <p:cNvPr id="21" name="Espace réservé pour une image  13">
            <a:extLst>
              <a:ext uri="{FF2B5EF4-FFF2-40B4-BE49-F238E27FC236}">
                <a16:creationId xmlns="" xmlns:a16="http://schemas.microsoft.com/office/drawing/2014/main" id="{AEF7B278-F15F-A541-8BE7-9F9B3365A59B}"/>
              </a:ext>
            </a:extLst>
          </p:cNvPr>
          <p:cNvSpPr>
            <a:spLocks noGrp="1"/>
          </p:cNvSpPr>
          <p:nvPr>
            <p:ph type="pic" sz="quarter" idx="23" hasCustomPrompt="1"/>
          </p:nvPr>
        </p:nvSpPr>
        <p:spPr>
          <a:xfrm>
            <a:off x="360000" y="2699837"/>
            <a:ext cx="1260000" cy="2160000"/>
          </a:xfrm>
          <a:prstGeom prst="rect">
            <a:avLst/>
          </a:prstGeo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sp>
        <p:nvSpPr>
          <p:cNvPr id="22" name="Espace réservé pour une image  13">
            <a:extLst>
              <a:ext uri="{FF2B5EF4-FFF2-40B4-BE49-F238E27FC236}">
                <a16:creationId xmlns="" xmlns:a16="http://schemas.microsoft.com/office/drawing/2014/main" id="{BB513DBB-BF89-9342-9736-129EBE541D39}"/>
              </a:ext>
            </a:extLst>
          </p:cNvPr>
          <p:cNvSpPr>
            <a:spLocks noGrp="1"/>
          </p:cNvSpPr>
          <p:nvPr>
            <p:ph type="pic" sz="quarter" idx="24" hasCustomPrompt="1"/>
          </p:nvPr>
        </p:nvSpPr>
        <p:spPr>
          <a:xfrm>
            <a:off x="1800000" y="2699837"/>
            <a:ext cx="2880000" cy="2160000"/>
          </a:xfrm>
          <a:prstGeom prst="rect">
            <a:avLst/>
          </a:prstGeo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spTree>
    <p:extLst>
      <p:ext uri="{BB962C8B-B14F-4D97-AF65-F5344CB8AC3E}">
        <p14:creationId xmlns:p14="http://schemas.microsoft.com/office/powerpoint/2010/main" val="4172480523"/>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2959" userDrawn="1">
          <p15:clr>
            <a:srgbClr val="FBAE40"/>
          </p15:clr>
        </p15:guide>
        <p15:guide id="4" pos="336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nd_Visuel_Titre">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5346000" y="7200900"/>
            <a:ext cx="45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5346700" y="1079500"/>
            <a:ext cx="46793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5346700" y="1979613"/>
            <a:ext cx="4679949" cy="4679950"/>
          </a:xfrm>
          <a:prstGeom prst="rect">
            <a:avLst/>
          </a:prstGeom>
        </p:spPr>
        <p:txBody>
          <a:bodyPr/>
          <a:lstStyle/>
          <a:p>
            <a:pPr lvl="0"/>
            <a:r>
              <a:rPr lang="fr-FR" dirty="0"/>
              <a:t>Cliquer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a:xfrm>
            <a:off x="5346700" y="180000"/>
            <a:ext cx="4679950" cy="792000"/>
          </a:xfrm>
        </p:spPr>
        <p:txBody>
          <a:bodyPr/>
          <a:lstStyle/>
          <a:p>
            <a:r>
              <a:rPr lang="fr-FR" dirty="0"/>
              <a:t>Cliquer pour insérer un titre</a:t>
            </a:r>
          </a:p>
        </p:txBody>
      </p:sp>
      <p:sp>
        <p:nvSpPr>
          <p:cNvPr id="12" name="Espace réservé pour une image  13">
            <a:extLst>
              <a:ext uri="{FF2B5EF4-FFF2-40B4-BE49-F238E27FC236}">
                <a16:creationId xmlns="" xmlns:a16="http://schemas.microsoft.com/office/drawing/2014/main" id="{76BF51B9-1647-5648-8A8D-6F41DB2DECB2}"/>
              </a:ext>
            </a:extLst>
          </p:cNvPr>
          <p:cNvSpPr>
            <a:spLocks noGrp="1"/>
          </p:cNvSpPr>
          <p:nvPr>
            <p:ph type="pic" sz="quarter" idx="17" hasCustomPrompt="1"/>
          </p:nvPr>
        </p:nvSpPr>
        <p:spPr>
          <a:xfrm>
            <a:off x="359999" y="359999"/>
            <a:ext cx="4337413" cy="6840897"/>
          </a:xfrm>
          <a:prstGeom prst="rect">
            <a:avLst/>
          </a:prstGeo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spTree>
    <p:extLst>
      <p:ext uri="{BB962C8B-B14F-4D97-AF65-F5344CB8AC3E}">
        <p14:creationId xmlns:p14="http://schemas.microsoft.com/office/powerpoint/2010/main" val="2504249015"/>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2959">
          <p15:clr>
            <a:srgbClr val="FBAE40"/>
          </p15:clr>
        </p15:guide>
        <p15:guide id="4" pos="336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nd_Visuel_Catch_Phrase">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Espace réservé pour une image  13">
            <a:extLst>
              <a:ext uri="{FF2B5EF4-FFF2-40B4-BE49-F238E27FC236}">
                <a16:creationId xmlns="" xmlns:a16="http://schemas.microsoft.com/office/drawing/2014/main" id="{76BF51B9-1647-5648-8A8D-6F41DB2DECB2}"/>
              </a:ext>
            </a:extLst>
          </p:cNvPr>
          <p:cNvSpPr>
            <a:spLocks noGrp="1"/>
          </p:cNvSpPr>
          <p:nvPr>
            <p:ph type="pic" sz="quarter" idx="17" hasCustomPrompt="1"/>
          </p:nvPr>
        </p:nvSpPr>
        <p:spPr>
          <a:xfrm>
            <a:off x="720000" y="720000"/>
            <a:ext cx="6120000" cy="6120000"/>
          </a:xfrm>
          <a:prstGeom prst="rect">
            <a:avLst/>
          </a:prstGeo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sp>
        <p:nvSpPr>
          <p:cNvPr id="8" name="Espace réservé du texte 7">
            <a:extLst>
              <a:ext uri="{FF2B5EF4-FFF2-40B4-BE49-F238E27FC236}">
                <a16:creationId xmlns="" xmlns:a16="http://schemas.microsoft.com/office/drawing/2014/main" id="{AC76C756-F134-4448-93ED-613EC894FA9B}"/>
              </a:ext>
            </a:extLst>
          </p:cNvPr>
          <p:cNvSpPr>
            <a:spLocks noGrp="1"/>
          </p:cNvSpPr>
          <p:nvPr>
            <p:ph type="body" sz="quarter" idx="12"/>
          </p:nvPr>
        </p:nvSpPr>
        <p:spPr>
          <a:xfrm>
            <a:off x="7542213" y="1439863"/>
            <a:ext cx="2483787" cy="4680000"/>
          </a:xfrm>
          <a:prstGeom prst="rect">
            <a:avLst/>
          </a:prstGeom>
        </p:spPr>
        <p:txBody>
          <a:bodyPr anchor="ctr" anchorCtr="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38008560"/>
      </p:ext>
    </p:extLst>
  </p:cSld>
  <p:clrMapOvr>
    <a:masterClrMapping/>
  </p:clrMapOvr>
  <p:extLst>
    <p:ext uri="{DCECCB84-F9BA-43D5-87BE-67443E8EF086}">
      <p15:sldGuideLst xmlns="" xmlns:p15="http://schemas.microsoft.com/office/powerpoint/2012/main">
        <p15:guide id="1" orient="horz" pos="907" userDrawn="1">
          <p15:clr>
            <a:srgbClr val="FBAE40"/>
          </p15:clr>
        </p15:guide>
        <p15:guide id="2" orient="horz" pos="3855" userDrawn="1">
          <p15:clr>
            <a:srgbClr val="547EBF"/>
          </p15:clr>
        </p15:guide>
        <p15:guide id="3" pos="475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nd_Visuel_Quote">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7560000" y="1439837"/>
            <a:ext cx="2466000" cy="4680000"/>
          </a:xfrm>
          <a:prstGeom prst="rect">
            <a:avLst/>
          </a:prstGeom>
        </p:spPr>
        <p:txBody>
          <a:bodyPr anchor="ctr" anchorCtr="0"/>
          <a:lstStyle>
            <a:lvl1pPr marL="0" indent="0" algn="ctr">
              <a:buFontTx/>
              <a:buNone/>
              <a:defRPr i="0">
                <a:solidFill>
                  <a:schemeClr val="tx1"/>
                </a:solidFill>
              </a:defRPr>
            </a:lvl1pPr>
          </a:lstStyle>
          <a:p>
            <a:pPr lvl="0"/>
            <a:r>
              <a:rPr lang="fr-FR" dirty="0"/>
              <a:t>Cliquer pour ajouter un verbatim</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Espace réservé pour une image  13">
            <a:extLst>
              <a:ext uri="{FF2B5EF4-FFF2-40B4-BE49-F238E27FC236}">
                <a16:creationId xmlns="" xmlns:a16="http://schemas.microsoft.com/office/drawing/2014/main" id="{76BF51B9-1647-5648-8A8D-6F41DB2DECB2}"/>
              </a:ext>
            </a:extLst>
          </p:cNvPr>
          <p:cNvSpPr>
            <a:spLocks noGrp="1"/>
          </p:cNvSpPr>
          <p:nvPr>
            <p:ph type="pic" sz="quarter" idx="17" hasCustomPrompt="1"/>
          </p:nvPr>
        </p:nvSpPr>
        <p:spPr>
          <a:xfrm>
            <a:off x="720000" y="720000"/>
            <a:ext cx="6120000" cy="6120000"/>
          </a:xfrm>
          <a:prstGeom prst="rect">
            <a:avLst/>
          </a:prstGeo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pic>
        <p:nvPicPr>
          <p:cNvPr id="8" name="Image 7">
            <a:extLst>
              <a:ext uri="{FF2B5EF4-FFF2-40B4-BE49-F238E27FC236}">
                <a16:creationId xmlns="" xmlns:a16="http://schemas.microsoft.com/office/drawing/2014/main" id="{409FFD90-9CF3-744B-8B4B-71BC16F327C9}"/>
              </a:ext>
            </a:extLst>
          </p:cNvPr>
          <p:cNvPicPr>
            <a:picLocks noChangeAspect="1"/>
          </p:cNvPicPr>
          <p:nvPr userDrawn="1"/>
        </p:nvPicPr>
        <p:blipFill>
          <a:blip r:embed="rId2"/>
          <a:stretch>
            <a:fillRect/>
          </a:stretch>
        </p:blipFill>
        <p:spPr>
          <a:xfrm>
            <a:off x="8613000" y="900113"/>
            <a:ext cx="360000" cy="226009"/>
          </a:xfrm>
          <a:prstGeom prst="rect">
            <a:avLst/>
          </a:prstGeom>
        </p:spPr>
      </p:pic>
      <p:pic>
        <p:nvPicPr>
          <p:cNvPr id="10" name="Image 9">
            <a:extLst>
              <a:ext uri="{FF2B5EF4-FFF2-40B4-BE49-F238E27FC236}">
                <a16:creationId xmlns="" xmlns:a16="http://schemas.microsoft.com/office/drawing/2014/main" id="{D1A7E662-90A5-F841-BBD0-F1D425AE7476}"/>
              </a:ext>
            </a:extLst>
          </p:cNvPr>
          <p:cNvPicPr>
            <a:picLocks noChangeAspect="1"/>
          </p:cNvPicPr>
          <p:nvPr userDrawn="1"/>
        </p:nvPicPr>
        <p:blipFill>
          <a:blip r:embed="rId2"/>
          <a:stretch>
            <a:fillRect/>
          </a:stretch>
        </p:blipFill>
        <p:spPr>
          <a:xfrm rot="10800000">
            <a:off x="8613000" y="6434891"/>
            <a:ext cx="360000" cy="226009"/>
          </a:xfrm>
          <a:prstGeom prst="rect">
            <a:avLst/>
          </a:prstGeom>
        </p:spPr>
      </p:pic>
    </p:spTree>
    <p:extLst>
      <p:ext uri="{BB962C8B-B14F-4D97-AF65-F5344CB8AC3E}">
        <p14:creationId xmlns:p14="http://schemas.microsoft.com/office/powerpoint/2010/main" val="500279271"/>
      </p:ext>
    </p:extLst>
  </p:cSld>
  <p:clrMapOvr>
    <a:masterClrMapping/>
  </p:clrMapOvr>
  <p:extLst>
    <p:ext uri="{DCECCB84-F9BA-43D5-87BE-67443E8EF086}">
      <p15:sldGuideLst xmlns="" xmlns:p15="http://schemas.microsoft.com/office/powerpoint/2012/main">
        <p15:guide id="3" pos="475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8" name="Espace réservé du texte 7">
            <a:extLst>
              <a:ext uri="{FF2B5EF4-FFF2-40B4-BE49-F238E27FC236}">
                <a16:creationId xmlns="" xmlns:a16="http://schemas.microsoft.com/office/drawing/2014/main" id="{BAD4632E-3673-E74A-B82E-53B2E9D9FE6F}"/>
              </a:ext>
            </a:extLst>
          </p:cNvPr>
          <p:cNvSpPr>
            <a:spLocks noGrp="1"/>
          </p:cNvSpPr>
          <p:nvPr>
            <p:ph type="body" sz="quarter" idx="12"/>
          </p:nvPr>
        </p:nvSpPr>
        <p:spPr>
          <a:xfrm>
            <a:off x="666650" y="1980000"/>
            <a:ext cx="5039669" cy="4680000"/>
          </a:xfrm>
          <a:prstGeom prst="rect">
            <a:avLst/>
          </a:prstGeom>
        </p:spPr>
        <p:txBody>
          <a:bodyPr>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texte 7">
            <a:extLst>
              <a:ext uri="{FF2B5EF4-FFF2-40B4-BE49-F238E27FC236}">
                <a16:creationId xmlns="" xmlns:a16="http://schemas.microsoft.com/office/drawing/2014/main" id="{61F63932-F0EA-A844-8E16-7388AABC3C79}"/>
              </a:ext>
            </a:extLst>
          </p:cNvPr>
          <p:cNvSpPr>
            <a:spLocks noGrp="1"/>
          </p:cNvSpPr>
          <p:nvPr>
            <p:ph type="body" sz="quarter" idx="13" hasCustomPrompt="1"/>
          </p:nvPr>
        </p:nvSpPr>
        <p:spPr>
          <a:xfrm>
            <a:off x="7145338" y="2520000"/>
            <a:ext cx="2880662" cy="3600000"/>
          </a:xfrm>
          <a:prstGeom prst="rect">
            <a:avLst/>
          </a:prstGeom>
        </p:spPr>
        <p:txBody>
          <a:bodyPr anchor="ctr" anchorCtr="0">
            <a:noAutofit/>
          </a:bodyPr>
          <a:lstStyle>
            <a:lvl1pPr marL="0" indent="0" algn="ctr">
              <a:buFontTx/>
              <a:buNone/>
              <a:defRPr sz="1200" b="0" i="0">
                <a:solidFill>
                  <a:schemeClr val="tx1"/>
                </a:solidFill>
                <a:latin typeface="+mn-lt"/>
              </a:defRPr>
            </a:lvl1pPr>
          </a:lstStyle>
          <a:p>
            <a:pPr lvl="0"/>
            <a:r>
              <a:rPr lang="fr-FR" dirty="0"/>
              <a:t>Cliquez pour insérer un premier</a:t>
            </a:r>
            <a:br>
              <a:rPr lang="fr-FR" dirty="0"/>
            </a:br>
            <a:r>
              <a:rPr lang="fr-FR" dirty="0"/>
              <a:t>verbatim</a:t>
            </a:r>
          </a:p>
          <a:p>
            <a:pPr lvl="0"/>
            <a:r>
              <a:rPr lang="fr-FR" dirty="0"/>
              <a:t>---</a:t>
            </a:r>
          </a:p>
          <a:p>
            <a:pPr lvl="0"/>
            <a:r>
              <a:rPr lang="fr-FR" dirty="0"/>
              <a:t>Cliquez pour insérer un deuxième</a:t>
            </a:r>
            <a:br>
              <a:rPr lang="fr-FR" dirty="0"/>
            </a:br>
            <a:r>
              <a:rPr lang="fr-FR" dirty="0"/>
              <a:t>verbatim</a:t>
            </a:r>
          </a:p>
          <a:p>
            <a:pPr lvl="0"/>
            <a:r>
              <a:rPr lang="fr-FR" dirty="0"/>
              <a:t>---</a:t>
            </a:r>
          </a:p>
          <a:p>
            <a:pPr lvl="0"/>
            <a:r>
              <a:rPr lang="fr-FR" dirty="0"/>
              <a:t>Cliquez pour insérer un troisième</a:t>
            </a:r>
            <a:br>
              <a:rPr lang="fr-FR" dirty="0"/>
            </a:br>
            <a:r>
              <a:rPr lang="fr-FR" dirty="0"/>
              <a:t>verbatim</a:t>
            </a:r>
          </a:p>
        </p:txBody>
      </p:sp>
      <p:pic>
        <p:nvPicPr>
          <p:cNvPr id="7" name="Image 6">
            <a:extLst>
              <a:ext uri="{FF2B5EF4-FFF2-40B4-BE49-F238E27FC236}">
                <a16:creationId xmlns="" xmlns:a16="http://schemas.microsoft.com/office/drawing/2014/main" id="{FBC580B0-526A-1A40-A198-7171B4203B15}"/>
              </a:ext>
            </a:extLst>
          </p:cNvPr>
          <p:cNvPicPr>
            <a:picLocks noChangeAspect="1"/>
          </p:cNvPicPr>
          <p:nvPr userDrawn="1"/>
        </p:nvPicPr>
        <p:blipFill>
          <a:blip r:embed="rId2"/>
          <a:stretch>
            <a:fillRect/>
          </a:stretch>
        </p:blipFill>
        <p:spPr>
          <a:xfrm>
            <a:off x="8405669" y="1980000"/>
            <a:ext cx="360000" cy="226009"/>
          </a:xfrm>
          <a:prstGeom prst="rect">
            <a:avLst/>
          </a:prstGeom>
        </p:spPr>
      </p:pic>
      <p:pic>
        <p:nvPicPr>
          <p:cNvPr id="13" name="Image 12">
            <a:extLst>
              <a:ext uri="{FF2B5EF4-FFF2-40B4-BE49-F238E27FC236}">
                <a16:creationId xmlns="" xmlns:a16="http://schemas.microsoft.com/office/drawing/2014/main" id="{B37E435F-461D-5B45-A9DB-967F8065DABD}"/>
              </a:ext>
            </a:extLst>
          </p:cNvPr>
          <p:cNvPicPr>
            <a:picLocks noChangeAspect="1"/>
          </p:cNvPicPr>
          <p:nvPr userDrawn="1"/>
        </p:nvPicPr>
        <p:blipFill>
          <a:blip r:embed="rId2"/>
          <a:stretch>
            <a:fillRect/>
          </a:stretch>
        </p:blipFill>
        <p:spPr>
          <a:xfrm rot="10800000">
            <a:off x="8405669" y="6445638"/>
            <a:ext cx="360000" cy="226009"/>
          </a:xfrm>
          <a:prstGeom prst="rect">
            <a:avLst/>
          </a:prstGeom>
        </p:spPr>
      </p:pic>
      <p:cxnSp>
        <p:nvCxnSpPr>
          <p:cNvPr id="14" name="Connecteur droit 13">
            <a:extLst>
              <a:ext uri="{FF2B5EF4-FFF2-40B4-BE49-F238E27FC236}">
                <a16:creationId xmlns="" xmlns:a16="http://schemas.microsoft.com/office/drawing/2014/main" id="{8ED92AEF-62FE-DF44-BC65-8E1517BD91F0}"/>
              </a:ext>
            </a:extLst>
          </p:cNvPr>
          <p:cNvCxnSpPr/>
          <p:nvPr userDrawn="1"/>
        </p:nvCxnSpPr>
        <p:spPr>
          <a:xfrm>
            <a:off x="7145338" y="2093004"/>
            <a:ext cx="1027112"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 xmlns:a16="http://schemas.microsoft.com/office/drawing/2014/main" id="{864F53AC-9644-E443-8875-BB9D0F7C826E}"/>
              </a:ext>
            </a:extLst>
          </p:cNvPr>
          <p:cNvCxnSpPr/>
          <p:nvPr userDrawn="1"/>
        </p:nvCxnSpPr>
        <p:spPr>
          <a:xfrm>
            <a:off x="8998888" y="2093004"/>
            <a:ext cx="1027112"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 xmlns:a16="http://schemas.microsoft.com/office/drawing/2014/main" id="{158DAF90-8D01-4F4F-9C85-1740B27B060F}"/>
              </a:ext>
            </a:extLst>
          </p:cNvPr>
          <p:cNvCxnSpPr/>
          <p:nvPr userDrawn="1"/>
        </p:nvCxnSpPr>
        <p:spPr>
          <a:xfrm>
            <a:off x="7145338" y="6555600"/>
            <a:ext cx="1027112"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 xmlns:a16="http://schemas.microsoft.com/office/drawing/2014/main" id="{5BB86833-1A11-CA48-B555-9AC5FF241623}"/>
              </a:ext>
            </a:extLst>
          </p:cNvPr>
          <p:cNvCxnSpPr/>
          <p:nvPr userDrawn="1"/>
        </p:nvCxnSpPr>
        <p:spPr>
          <a:xfrm>
            <a:off x="8998888" y="6555600"/>
            <a:ext cx="1027112"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519226"/>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3594" userDrawn="1">
          <p15:clr>
            <a:srgbClr val="FBAE40"/>
          </p15:clr>
        </p15:guide>
        <p15:guide id="4" pos="450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_2">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B20E38E-E835-7E4A-99AA-B5EFA9E8A4CA}"/>
              </a:ext>
            </a:extLst>
          </p:cNvPr>
          <p:cNvSpPr/>
          <p:nvPr userDrawn="1"/>
        </p:nvSpPr>
        <p:spPr>
          <a:xfrm>
            <a:off x="7145338" y="1979613"/>
            <a:ext cx="2881312" cy="4680000"/>
          </a:xfrm>
          <a:prstGeom prst="rect">
            <a:avLst/>
          </a:prstGeom>
          <a:solidFill>
            <a:srgbClr val="FFE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8" name="Espace réservé du texte 7">
            <a:extLst>
              <a:ext uri="{FF2B5EF4-FFF2-40B4-BE49-F238E27FC236}">
                <a16:creationId xmlns="" xmlns:a16="http://schemas.microsoft.com/office/drawing/2014/main" id="{BAD4632E-3673-E74A-B82E-53B2E9D9FE6F}"/>
              </a:ext>
            </a:extLst>
          </p:cNvPr>
          <p:cNvSpPr>
            <a:spLocks noGrp="1"/>
          </p:cNvSpPr>
          <p:nvPr>
            <p:ph type="body" sz="quarter" idx="12"/>
          </p:nvPr>
        </p:nvSpPr>
        <p:spPr>
          <a:xfrm>
            <a:off x="666650" y="1980000"/>
            <a:ext cx="5039669" cy="4680000"/>
          </a:xfrm>
          <a:prstGeom prst="rect">
            <a:avLst/>
          </a:prstGeom>
        </p:spPr>
        <p:txBody>
          <a:bodyPr>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texte 7">
            <a:extLst>
              <a:ext uri="{FF2B5EF4-FFF2-40B4-BE49-F238E27FC236}">
                <a16:creationId xmlns="" xmlns:a16="http://schemas.microsoft.com/office/drawing/2014/main" id="{61F63932-F0EA-A844-8E16-7388AABC3C79}"/>
              </a:ext>
            </a:extLst>
          </p:cNvPr>
          <p:cNvSpPr>
            <a:spLocks noGrp="1"/>
          </p:cNvSpPr>
          <p:nvPr>
            <p:ph type="body" sz="quarter" idx="13" hasCustomPrompt="1"/>
          </p:nvPr>
        </p:nvSpPr>
        <p:spPr>
          <a:xfrm>
            <a:off x="7145338" y="2700000"/>
            <a:ext cx="2880662" cy="3240000"/>
          </a:xfrm>
          <a:prstGeom prst="rect">
            <a:avLst/>
          </a:prstGeom>
        </p:spPr>
        <p:txBody>
          <a:bodyPr lIns="180000" rIns="180000" anchor="ctr" anchorCtr="0">
            <a:noAutofit/>
          </a:bodyPr>
          <a:lstStyle>
            <a:lvl1pPr marL="0" indent="0" algn="ctr">
              <a:buFontTx/>
              <a:buNone/>
              <a:defRPr sz="1200" b="0" i="0">
                <a:solidFill>
                  <a:schemeClr val="tx1"/>
                </a:solidFill>
                <a:latin typeface="+mn-lt"/>
              </a:defRPr>
            </a:lvl1pPr>
          </a:lstStyle>
          <a:p>
            <a:pPr lvl="0"/>
            <a:r>
              <a:rPr lang="fr-FR" dirty="0"/>
              <a:t>Cliquez pour insérer un premier</a:t>
            </a:r>
            <a:br>
              <a:rPr lang="fr-FR" dirty="0"/>
            </a:br>
            <a:r>
              <a:rPr lang="fr-FR" dirty="0"/>
              <a:t>verbatim</a:t>
            </a:r>
          </a:p>
          <a:p>
            <a:pPr lvl="0"/>
            <a:r>
              <a:rPr lang="fr-FR" dirty="0"/>
              <a:t>---</a:t>
            </a:r>
          </a:p>
          <a:p>
            <a:pPr lvl="0"/>
            <a:r>
              <a:rPr lang="fr-FR" dirty="0"/>
              <a:t>Cliquez pour insérer un deuxième</a:t>
            </a:r>
            <a:br>
              <a:rPr lang="fr-FR" dirty="0"/>
            </a:br>
            <a:r>
              <a:rPr lang="fr-FR" dirty="0"/>
              <a:t>verbatim</a:t>
            </a:r>
          </a:p>
          <a:p>
            <a:pPr lvl="0"/>
            <a:r>
              <a:rPr lang="fr-FR" dirty="0"/>
              <a:t>---</a:t>
            </a:r>
          </a:p>
          <a:p>
            <a:pPr lvl="0"/>
            <a:r>
              <a:rPr lang="fr-FR" dirty="0"/>
              <a:t>Cliquez pour insérer un troisième</a:t>
            </a:r>
            <a:br>
              <a:rPr lang="fr-FR" dirty="0"/>
            </a:br>
            <a:r>
              <a:rPr lang="fr-FR" dirty="0"/>
              <a:t>verbatim</a:t>
            </a:r>
          </a:p>
        </p:txBody>
      </p:sp>
      <p:pic>
        <p:nvPicPr>
          <p:cNvPr id="7" name="Image 6">
            <a:extLst>
              <a:ext uri="{FF2B5EF4-FFF2-40B4-BE49-F238E27FC236}">
                <a16:creationId xmlns="" xmlns:a16="http://schemas.microsoft.com/office/drawing/2014/main" id="{FBC580B0-526A-1A40-A198-7171B4203B15}"/>
              </a:ext>
            </a:extLst>
          </p:cNvPr>
          <p:cNvPicPr>
            <a:picLocks noChangeAspect="1"/>
          </p:cNvPicPr>
          <p:nvPr userDrawn="1"/>
        </p:nvPicPr>
        <p:blipFill>
          <a:blip r:embed="rId2"/>
          <a:srcRect/>
          <a:stretch/>
        </p:blipFill>
        <p:spPr>
          <a:xfrm>
            <a:off x="8405669" y="2160000"/>
            <a:ext cx="360000" cy="226008"/>
          </a:xfrm>
          <a:prstGeom prst="rect">
            <a:avLst/>
          </a:prstGeom>
        </p:spPr>
      </p:pic>
      <p:pic>
        <p:nvPicPr>
          <p:cNvPr id="13" name="Image 12">
            <a:extLst>
              <a:ext uri="{FF2B5EF4-FFF2-40B4-BE49-F238E27FC236}">
                <a16:creationId xmlns="" xmlns:a16="http://schemas.microsoft.com/office/drawing/2014/main" id="{B37E435F-461D-5B45-A9DB-967F8065DABD}"/>
              </a:ext>
            </a:extLst>
          </p:cNvPr>
          <p:cNvPicPr>
            <a:picLocks noChangeAspect="1"/>
          </p:cNvPicPr>
          <p:nvPr userDrawn="1"/>
        </p:nvPicPr>
        <p:blipFill>
          <a:blip r:embed="rId2"/>
          <a:srcRect/>
          <a:stretch/>
        </p:blipFill>
        <p:spPr>
          <a:xfrm rot="10800000">
            <a:off x="8405669" y="6264000"/>
            <a:ext cx="360000" cy="226008"/>
          </a:xfrm>
          <a:prstGeom prst="rect">
            <a:avLst/>
          </a:prstGeom>
        </p:spPr>
      </p:pic>
    </p:spTree>
    <p:extLst>
      <p:ext uri="{BB962C8B-B14F-4D97-AF65-F5344CB8AC3E}">
        <p14:creationId xmlns:p14="http://schemas.microsoft.com/office/powerpoint/2010/main" val="2391369470"/>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3594">
          <p15:clr>
            <a:srgbClr val="FBAE40"/>
          </p15:clr>
        </p15:guide>
        <p15:guide id="4" pos="45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atrieme_Blanc">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300F8348-089C-CA4D-9C1D-A813D3DC577A}"/>
              </a:ext>
            </a:extLst>
          </p:cNvPr>
          <p:cNvSpPr txBox="1"/>
          <p:nvPr userDrawn="1"/>
        </p:nvSpPr>
        <p:spPr>
          <a:xfrm>
            <a:off x="665163" y="6804000"/>
            <a:ext cx="9361487" cy="216000"/>
          </a:xfrm>
          <a:prstGeom prst="rect">
            <a:avLst/>
          </a:prstGeom>
          <a:noFill/>
        </p:spPr>
        <p:txBody>
          <a:bodyPr wrap="square" lIns="0" tIns="0" rIns="0" bIns="0" rtlCol="0">
            <a:noAutofit/>
          </a:bodyPr>
          <a:lstStyle/>
          <a:p>
            <a:pPr marL="0" marR="0" lvl="0" indent="0" algn="ctr" defTabSz="457200" rtl="0" eaLnBrk="1" fontAlgn="auto" latinLnBrk="0" hangingPunct="1">
              <a:lnSpc>
                <a:spcPct val="100000"/>
              </a:lnSpc>
              <a:spcBef>
                <a:spcPts val="0"/>
              </a:spcBef>
              <a:spcAft>
                <a:spcPts val="200"/>
              </a:spcAft>
              <a:buClrTx/>
              <a:buSzTx/>
              <a:buFontTx/>
              <a:buNone/>
              <a:tabLst/>
              <a:defRPr/>
            </a:pPr>
            <a:r>
              <a:rPr lang="fr-FR" sz="1400" b="0" i="0" spc="100" baseline="0" dirty="0">
                <a:solidFill>
                  <a:srgbClr val="00465A"/>
                </a:solidFill>
                <a:latin typeface="+mn-lt"/>
              </a:rPr>
              <a:t>LYON  </a:t>
            </a:r>
            <a:r>
              <a:rPr lang="fr-FR" sz="1400" b="0" i="0" spc="100" baseline="0" dirty="0">
                <a:solidFill>
                  <a:srgbClr val="FF870F"/>
                </a:solidFill>
                <a:latin typeface="+mn-lt"/>
              </a:rPr>
              <a:t>•</a:t>
            </a:r>
            <a:r>
              <a:rPr lang="fr-FR" sz="1400" b="0" i="0" spc="100" baseline="0" dirty="0">
                <a:solidFill>
                  <a:srgbClr val="00465A"/>
                </a:solidFill>
                <a:latin typeface="+mn-lt"/>
              </a:rPr>
              <a:t>  PARIS  </a:t>
            </a:r>
            <a:r>
              <a:rPr lang="fr-FR" sz="1400" b="0" i="0" spc="100" baseline="0" dirty="0">
                <a:solidFill>
                  <a:srgbClr val="FF870F"/>
                </a:solidFill>
                <a:latin typeface="+mn-lt"/>
              </a:rPr>
              <a:t>•</a:t>
            </a:r>
            <a:r>
              <a:rPr lang="fr-FR" sz="1400" b="0" i="0" spc="100" baseline="0" dirty="0">
                <a:solidFill>
                  <a:srgbClr val="00465A"/>
                </a:solidFill>
                <a:latin typeface="+mn-lt"/>
              </a:rPr>
              <a:t>  BORDEAUX</a:t>
            </a:r>
          </a:p>
        </p:txBody>
      </p:sp>
      <p:pic>
        <p:nvPicPr>
          <p:cNvPr id="5" name="Image 4">
            <a:extLst>
              <a:ext uri="{FF2B5EF4-FFF2-40B4-BE49-F238E27FC236}">
                <a16:creationId xmlns="" xmlns:a16="http://schemas.microsoft.com/office/drawing/2014/main" id="{3718A0A3-475B-2742-86AA-32824DAE9FF2}"/>
              </a:ext>
            </a:extLst>
          </p:cNvPr>
          <p:cNvPicPr>
            <a:picLocks noChangeAspect="1"/>
          </p:cNvPicPr>
          <p:nvPr userDrawn="1"/>
        </p:nvPicPr>
        <p:blipFill>
          <a:blip r:embed="rId2"/>
          <a:srcRect/>
          <a:stretch/>
        </p:blipFill>
        <p:spPr>
          <a:xfrm>
            <a:off x="3725906" y="3235517"/>
            <a:ext cx="3240000" cy="1088640"/>
          </a:xfrm>
          <a:prstGeom prst="rect">
            <a:avLst/>
          </a:prstGeom>
        </p:spPr>
      </p:pic>
      <p:cxnSp>
        <p:nvCxnSpPr>
          <p:cNvPr id="4" name="Connecteur droit 3">
            <a:extLst>
              <a:ext uri="{FF2B5EF4-FFF2-40B4-BE49-F238E27FC236}">
                <a16:creationId xmlns="" xmlns:a16="http://schemas.microsoft.com/office/drawing/2014/main" id="{387C2713-A5C5-0E49-9AC9-FEFE24BEC19C}"/>
              </a:ext>
            </a:extLst>
          </p:cNvPr>
          <p:cNvCxnSpPr>
            <a:cxnSpLocks/>
          </p:cNvCxnSpPr>
          <p:nvPr userDrawn="1"/>
        </p:nvCxnSpPr>
        <p:spPr>
          <a:xfrm>
            <a:off x="7407275" y="3924359"/>
            <a:ext cx="3284724" cy="0"/>
          </a:xfrm>
          <a:prstGeom prst="line">
            <a:avLst/>
          </a:prstGeom>
          <a:ln w="28575" cap="rnd">
            <a:solidFill>
              <a:srgbClr val="00465A"/>
            </a:solidFill>
          </a:ln>
        </p:spPr>
        <p:style>
          <a:lnRef idx="1">
            <a:schemeClr val="accent1"/>
          </a:lnRef>
          <a:fillRef idx="0">
            <a:schemeClr val="accent1"/>
          </a:fillRef>
          <a:effectRef idx="0">
            <a:schemeClr val="accent1"/>
          </a:effectRef>
          <a:fontRef idx="minor">
            <a:schemeClr val="tx1"/>
          </a:fontRef>
        </p:style>
      </p:cxnSp>
      <p:sp>
        <p:nvSpPr>
          <p:cNvPr id="7" name="Ellipse 6">
            <a:extLst>
              <a:ext uri="{FF2B5EF4-FFF2-40B4-BE49-F238E27FC236}">
                <a16:creationId xmlns="" xmlns:a16="http://schemas.microsoft.com/office/drawing/2014/main" id="{9BB2B238-936B-B14A-987B-4F299B5E7FEC}"/>
              </a:ext>
            </a:extLst>
          </p:cNvPr>
          <p:cNvSpPr>
            <a:spLocks noChangeAspect="1"/>
          </p:cNvSpPr>
          <p:nvPr userDrawn="1"/>
        </p:nvSpPr>
        <p:spPr>
          <a:xfrm>
            <a:off x="7233244" y="3879359"/>
            <a:ext cx="90000" cy="90000"/>
          </a:xfrm>
          <a:prstGeom prst="ellipse">
            <a:avLst/>
          </a:prstGeom>
          <a:solidFill>
            <a:srgbClr val="FF87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358411479"/>
      </p:ext>
    </p:extLst>
  </p:cSld>
  <p:clrMapOvr>
    <a:masterClrMapping/>
  </p:clrMapOvr>
  <p:extLst>
    <p:ext uri="{DCECCB84-F9BA-43D5-87BE-67443E8EF086}">
      <p15:sldGuideLst xmlns=""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quipe_3">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666000" y="3617225"/>
            <a:ext cx="2520000" cy="252000"/>
          </a:xfrm>
          <a:prstGeom prst="rect">
            <a:avLst/>
          </a:prstGeom>
        </p:spPr>
        <p:txBody>
          <a:bodyPr>
            <a:noAutofit/>
          </a:bodyPr>
          <a:lstStyle>
            <a:lvl1pPr marL="0" indent="0" algn="ctr">
              <a:buNone/>
              <a:defRPr sz="1400" b="1" spc="0" baseline="0">
                <a:solidFill>
                  <a:srgbClr val="0F7D8C"/>
                </a:solidFill>
                <a:latin typeface="+mn-lt"/>
              </a:defRPr>
            </a:lvl1pPr>
          </a:lstStyle>
          <a:p>
            <a:pPr lvl="0"/>
            <a:r>
              <a:rPr lang="fr-FR" dirty="0"/>
              <a:t>Insérer le nom</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32" name="Espace réservé pour une image  9">
            <a:extLst>
              <a:ext uri="{FF2B5EF4-FFF2-40B4-BE49-F238E27FC236}">
                <a16:creationId xmlns="" xmlns:a16="http://schemas.microsoft.com/office/drawing/2014/main" id="{46D84A85-C68C-7545-88D0-4ECA4FCBFADB}"/>
              </a:ext>
            </a:extLst>
          </p:cNvPr>
          <p:cNvSpPr>
            <a:spLocks noGrp="1"/>
          </p:cNvSpPr>
          <p:nvPr>
            <p:ph type="pic" sz="quarter" idx="19" hasCustomPrompt="1"/>
          </p:nvPr>
        </p:nvSpPr>
        <p:spPr>
          <a:xfrm>
            <a:off x="1295162" y="1979613"/>
            <a:ext cx="1260000" cy="126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5" name="Espace réservé pour une image  9">
            <a:extLst>
              <a:ext uri="{FF2B5EF4-FFF2-40B4-BE49-F238E27FC236}">
                <a16:creationId xmlns="" xmlns:a16="http://schemas.microsoft.com/office/drawing/2014/main" id="{0E410F91-71E4-244D-9706-5E1A044872C9}"/>
              </a:ext>
            </a:extLst>
          </p:cNvPr>
          <p:cNvSpPr>
            <a:spLocks noGrp="1"/>
          </p:cNvSpPr>
          <p:nvPr>
            <p:ph type="pic" sz="quarter" idx="20" hasCustomPrompt="1"/>
          </p:nvPr>
        </p:nvSpPr>
        <p:spPr>
          <a:xfrm>
            <a:off x="4716000" y="1979613"/>
            <a:ext cx="1260000" cy="126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6" name="Espace réservé pour une image  9">
            <a:extLst>
              <a:ext uri="{FF2B5EF4-FFF2-40B4-BE49-F238E27FC236}">
                <a16:creationId xmlns="" xmlns:a16="http://schemas.microsoft.com/office/drawing/2014/main" id="{13CDEF81-86C7-EB4C-B081-6CB7FD941C22}"/>
              </a:ext>
            </a:extLst>
          </p:cNvPr>
          <p:cNvSpPr>
            <a:spLocks noGrp="1"/>
          </p:cNvSpPr>
          <p:nvPr>
            <p:ph type="pic" sz="quarter" idx="21" hasCustomPrompt="1"/>
          </p:nvPr>
        </p:nvSpPr>
        <p:spPr>
          <a:xfrm>
            <a:off x="8136650" y="1979613"/>
            <a:ext cx="1260000" cy="126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7" name="Espace réservé du texte 23">
            <a:extLst>
              <a:ext uri="{FF2B5EF4-FFF2-40B4-BE49-F238E27FC236}">
                <a16:creationId xmlns="" xmlns:a16="http://schemas.microsoft.com/office/drawing/2014/main" id="{F7C814E4-2E62-9D4A-AFC1-60AD920812B2}"/>
              </a:ext>
            </a:extLst>
          </p:cNvPr>
          <p:cNvSpPr>
            <a:spLocks noGrp="1"/>
          </p:cNvSpPr>
          <p:nvPr>
            <p:ph type="body" sz="quarter" idx="22" hasCustomPrompt="1"/>
          </p:nvPr>
        </p:nvSpPr>
        <p:spPr>
          <a:xfrm>
            <a:off x="666000" y="4103612"/>
            <a:ext cx="2520000" cy="180000"/>
          </a:xfrm>
          <a:prstGeom prst="rect">
            <a:avLst/>
          </a:prstGeom>
        </p:spPr>
        <p:txBody>
          <a:bodyPr>
            <a:noAutofit/>
          </a:bodyPr>
          <a:lstStyle>
            <a:lvl1pPr marL="0" indent="0" algn="ctr">
              <a:buNone/>
              <a:defRPr sz="1200" b="0" i="0" spc="0" baseline="0">
                <a:solidFill>
                  <a:srgbClr val="00465A"/>
                </a:solidFill>
                <a:latin typeface="+mn-lt"/>
              </a:defRPr>
            </a:lvl1pPr>
          </a:lstStyle>
          <a:p>
            <a:pPr lvl="0"/>
            <a:r>
              <a:rPr lang="fr-FR" dirty="0"/>
              <a:t>Insérer le titre</a:t>
            </a:r>
          </a:p>
        </p:txBody>
      </p:sp>
      <p:sp>
        <p:nvSpPr>
          <p:cNvPr id="38" name="Espace réservé du texte 23">
            <a:extLst>
              <a:ext uri="{FF2B5EF4-FFF2-40B4-BE49-F238E27FC236}">
                <a16:creationId xmlns="" xmlns:a16="http://schemas.microsoft.com/office/drawing/2014/main" id="{27194103-D940-2C45-B9CB-0D5165C02CDF}"/>
              </a:ext>
            </a:extLst>
          </p:cNvPr>
          <p:cNvSpPr>
            <a:spLocks noGrp="1"/>
          </p:cNvSpPr>
          <p:nvPr>
            <p:ph type="body" sz="quarter" idx="23" hasCustomPrompt="1"/>
          </p:nvPr>
        </p:nvSpPr>
        <p:spPr>
          <a:xfrm>
            <a:off x="666000" y="4518000"/>
            <a:ext cx="2520000" cy="2141563"/>
          </a:xfrm>
          <a:prstGeom prst="rect">
            <a:avLst/>
          </a:prstGeom>
        </p:spPr>
        <p:txBody>
          <a:bodyPr>
            <a:noAutofit/>
          </a:bodyPr>
          <a:lstStyle>
            <a:lvl1pPr marL="0" indent="0" algn="ctr">
              <a:spcAft>
                <a:spcPts val="600"/>
              </a:spcAft>
              <a:buNone/>
              <a:defRPr sz="1050" b="0" i="0" spc="0" baseline="0">
                <a:solidFill>
                  <a:schemeClr val="tx1"/>
                </a:solidFill>
                <a:latin typeface="+mn-lt"/>
              </a:defRPr>
            </a:lvl1pPr>
          </a:lstStyle>
          <a:p>
            <a:pPr lvl="0"/>
            <a:r>
              <a:rPr lang="fr-FR" dirty="0"/>
              <a:t>Cliquer pour insérer la bio</a:t>
            </a:r>
          </a:p>
        </p:txBody>
      </p:sp>
      <p:sp>
        <p:nvSpPr>
          <p:cNvPr id="39" name="Espace réservé du texte 23">
            <a:extLst>
              <a:ext uri="{FF2B5EF4-FFF2-40B4-BE49-F238E27FC236}">
                <a16:creationId xmlns="" xmlns:a16="http://schemas.microsoft.com/office/drawing/2014/main" id="{39EFCF92-F292-034D-B575-0F832F9E82E5}"/>
              </a:ext>
            </a:extLst>
          </p:cNvPr>
          <p:cNvSpPr>
            <a:spLocks noGrp="1"/>
          </p:cNvSpPr>
          <p:nvPr>
            <p:ph type="body" sz="quarter" idx="24" hasCustomPrompt="1"/>
          </p:nvPr>
        </p:nvSpPr>
        <p:spPr>
          <a:xfrm>
            <a:off x="4086225" y="3617225"/>
            <a:ext cx="2520000" cy="252000"/>
          </a:xfrm>
          <a:prstGeom prst="rect">
            <a:avLst/>
          </a:prstGeom>
        </p:spPr>
        <p:txBody>
          <a:bodyPr>
            <a:noAutofit/>
          </a:bodyPr>
          <a:lstStyle>
            <a:lvl1pPr marL="0" indent="0" algn="ctr">
              <a:buNone/>
              <a:defRPr sz="1400" b="1" spc="0" baseline="0">
                <a:solidFill>
                  <a:srgbClr val="0F7D8C"/>
                </a:solidFill>
                <a:latin typeface="+mn-lt"/>
              </a:defRPr>
            </a:lvl1pPr>
          </a:lstStyle>
          <a:p>
            <a:pPr lvl="0"/>
            <a:r>
              <a:rPr lang="fr-FR" dirty="0"/>
              <a:t>Insérer le nom</a:t>
            </a:r>
          </a:p>
        </p:txBody>
      </p:sp>
      <p:sp>
        <p:nvSpPr>
          <p:cNvPr id="40" name="Espace réservé du texte 23">
            <a:extLst>
              <a:ext uri="{FF2B5EF4-FFF2-40B4-BE49-F238E27FC236}">
                <a16:creationId xmlns="" xmlns:a16="http://schemas.microsoft.com/office/drawing/2014/main" id="{EDB9769E-C6EB-8D40-A08B-7FF7EC80ACE8}"/>
              </a:ext>
            </a:extLst>
          </p:cNvPr>
          <p:cNvSpPr>
            <a:spLocks noGrp="1"/>
          </p:cNvSpPr>
          <p:nvPr>
            <p:ph type="body" sz="quarter" idx="25" hasCustomPrompt="1"/>
          </p:nvPr>
        </p:nvSpPr>
        <p:spPr>
          <a:xfrm>
            <a:off x="4086225" y="4103612"/>
            <a:ext cx="2520000" cy="180000"/>
          </a:xfrm>
          <a:prstGeom prst="rect">
            <a:avLst/>
          </a:prstGeom>
        </p:spPr>
        <p:txBody>
          <a:bodyPr>
            <a:noAutofit/>
          </a:bodyPr>
          <a:lstStyle>
            <a:lvl1pPr marL="0" indent="0" algn="ctr">
              <a:buNone/>
              <a:defRPr sz="1200" b="0" i="0" spc="0" baseline="0">
                <a:solidFill>
                  <a:srgbClr val="00465A"/>
                </a:solidFill>
                <a:latin typeface="+mn-lt"/>
              </a:defRPr>
            </a:lvl1pPr>
          </a:lstStyle>
          <a:p>
            <a:pPr lvl="0"/>
            <a:r>
              <a:rPr lang="fr-FR" dirty="0"/>
              <a:t>Insérer le titre</a:t>
            </a:r>
          </a:p>
        </p:txBody>
      </p:sp>
      <p:sp>
        <p:nvSpPr>
          <p:cNvPr id="41" name="Espace réservé du texte 23">
            <a:extLst>
              <a:ext uri="{FF2B5EF4-FFF2-40B4-BE49-F238E27FC236}">
                <a16:creationId xmlns="" xmlns:a16="http://schemas.microsoft.com/office/drawing/2014/main" id="{824267D8-581F-7141-B106-E7ACC2D776C6}"/>
              </a:ext>
            </a:extLst>
          </p:cNvPr>
          <p:cNvSpPr>
            <a:spLocks noGrp="1"/>
          </p:cNvSpPr>
          <p:nvPr>
            <p:ph type="body" sz="quarter" idx="26" hasCustomPrompt="1"/>
          </p:nvPr>
        </p:nvSpPr>
        <p:spPr>
          <a:xfrm>
            <a:off x="4086225" y="4518000"/>
            <a:ext cx="2520000" cy="2141563"/>
          </a:xfrm>
          <a:prstGeom prst="rect">
            <a:avLst/>
          </a:prstGeom>
        </p:spPr>
        <p:txBody>
          <a:bodyPr>
            <a:noAutofit/>
          </a:bodyPr>
          <a:lstStyle>
            <a:lvl1pPr marL="0" indent="0" algn="ctr">
              <a:spcAft>
                <a:spcPts val="600"/>
              </a:spcAft>
              <a:buNone/>
              <a:defRPr sz="1050" b="0" i="0" spc="0" baseline="0">
                <a:solidFill>
                  <a:schemeClr val="tx1"/>
                </a:solidFill>
                <a:latin typeface="+mn-lt"/>
              </a:defRPr>
            </a:lvl1pPr>
          </a:lstStyle>
          <a:p>
            <a:pPr lvl="0"/>
            <a:r>
              <a:rPr lang="fr-FR" dirty="0"/>
              <a:t>Cliquer pour insérer la bio</a:t>
            </a:r>
          </a:p>
        </p:txBody>
      </p:sp>
      <p:sp>
        <p:nvSpPr>
          <p:cNvPr id="42" name="Espace réservé du texte 23">
            <a:extLst>
              <a:ext uri="{FF2B5EF4-FFF2-40B4-BE49-F238E27FC236}">
                <a16:creationId xmlns="" xmlns:a16="http://schemas.microsoft.com/office/drawing/2014/main" id="{C412AE1D-2F40-714D-898E-D2FBF5CB84AE}"/>
              </a:ext>
            </a:extLst>
          </p:cNvPr>
          <p:cNvSpPr>
            <a:spLocks noGrp="1"/>
          </p:cNvSpPr>
          <p:nvPr>
            <p:ph type="body" sz="quarter" idx="27" hasCustomPrompt="1"/>
          </p:nvPr>
        </p:nvSpPr>
        <p:spPr>
          <a:xfrm>
            <a:off x="7505700" y="3617225"/>
            <a:ext cx="2520000" cy="252000"/>
          </a:xfrm>
          <a:prstGeom prst="rect">
            <a:avLst/>
          </a:prstGeom>
        </p:spPr>
        <p:txBody>
          <a:bodyPr>
            <a:noAutofit/>
          </a:bodyPr>
          <a:lstStyle>
            <a:lvl1pPr marL="0" indent="0" algn="ctr">
              <a:buNone/>
              <a:defRPr sz="1400" b="1" spc="0" baseline="0">
                <a:solidFill>
                  <a:srgbClr val="0F7D8C"/>
                </a:solidFill>
                <a:latin typeface="+mn-lt"/>
              </a:defRPr>
            </a:lvl1pPr>
          </a:lstStyle>
          <a:p>
            <a:pPr lvl="0"/>
            <a:r>
              <a:rPr lang="fr-FR" dirty="0"/>
              <a:t>Insérer le nom</a:t>
            </a:r>
          </a:p>
        </p:txBody>
      </p:sp>
      <p:sp>
        <p:nvSpPr>
          <p:cNvPr id="43" name="Espace réservé du texte 23">
            <a:extLst>
              <a:ext uri="{FF2B5EF4-FFF2-40B4-BE49-F238E27FC236}">
                <a16:creationId xmlns="" xmlns:a16="http://schemas.microsoft.com/office/drawing/2014/main" id="{9DF1AE8E-6DAB-BB4A-B13E-3FD6FF0716CE}"/>
              </a:ext>
            </a:extLst>
          </p:cNvPr>
          <p:cNvSpPr>
            <a:spLocks noGrp="1"/>
          </p:cNvSpPr>
          <p:nvPr>
            <p:ph type="body" sz="quarter" idx="28" hasCustomPrompt="1"/>
          </p:nvPr>
        </p:nvSpPr>
        <p:spPr>
          <a:xfrm>
            <a:off x="7505700" y="4103612"/>
            <a:ext cx="2520000" cy="180000"/>
          </a:xfrm>
          <a:prstGeom prst="rect">
            <a:avLst/>
          </a:prstGeom>
        </p:spPr>
        <p:txBody>
          <a:bodyPr>
            <a:noAutofit/>
          </a:bodyPr>
          <a:lstStyle>
            <a:lvl1pPr marL="0" indent="0" algn="ctr">
              <a:buNone/>
              <a:defRPr sz="1200" b="0" i="0" spc="0" baseline="0">
                <a:solidFill>
                  <a:srgbClr val="00465A"/>
                </a:solidFill>
                <a:latin typeface="+mn-lt"/>
              </a:defRPr>
            </a:lvl1pPr>
          </a:lstStyle>
          <a:p>
            <a:pPr lvl="0"/>
            <a:r>
              <a:rPr lang="fr-FR" dirty="0"/>
              <a:t>Insérer le titre</a:t>
            </a:r>
          </a:p>
        </p:txBody>
      </p:sp>
      <p:sp>
        <p:nvSpPr>
          <p:cNvPr id="44" name="Espace réservé du texte 23">
            <a:extLst>
              <a:ext uri="{FF2B5EF4-FFF2-40B4-BE49-F238E27FC236}">
                <a16:creationId xmlns="" xmlns:a16="http://schemas.microsoft.com/office/drawing/2014/main" id="{119FF947-8863-2044-B5A4-88624D39CC39}"/>
              </a:ext>
            </a:extLst>
          </p:cNvPr>
          <p:cNvSpPr>
            <a:spLocks noGrp="1"/>
          </p:cNvSpPr>
          <p:nvPr>
            <p:ph type="body" sz="quarter" idx="29" hasCustomPrompt="1"/>
          </p:nvPr>
        </p:nvSpPr>
        <p:spPr>
          <a:xfrm>
            <a:off x="7505700" y="4518000"/>
            <a:ext cx="2520000" cy="2141563"/>
          </a:xfrm>
          <a:prstGeom prst="rect">
            <a:avLst/>
          </a:prstGeom>
        </p:spPr>
        <p:txBody>
          <a:bodyPr>
            <a:noAutofit/>
          </a:bodyPr>
          <a:lstStyle>
            <a:lvl1pPr marL="0" indent="0" algn="ctr">
              <a:spcAft>
                <a:spcPts val="600"/>
              </a:spcAft>
              <a:buNone/>
              <a:defRPr sz="1050" b="0" i="0" spc="0" baseline="0">
                <a:solidFill>
                  <a:schemeClr val="tx1"/>
                </a:solidFill>
                <a:latin typeface="+mn-lt"/>
              </a:defRPr>
            </a:lvl1pPr>
          </a:lstStyle>
          <a:p>
            <a:pPr lvl="0"/>
            <a:r>
              <a:rPr lang="fr-FR" dirty="0"/>
              <a:t>Cliquer pour insérer la bio</a:t>
            </a:r>
          </a:p>
        </p:txBody>
      </p:sp>
    </p:spTree>
    <p:extLst>
      <p:ext uri="{BB962C8B-B14F-4D97-AF65-F5344CB8AC3E}">
        <p14:creationId xmlns:p14="http://schemas.microsoft.com/office/powerpoint/2010/main" val="1437892734"/>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2007" userDrawn="1">
          <p15:clr>
            <a:srgbClr val="FBAE40"/>
          </p15:clr>
        </p15:guide>
        <p15:guide id="4" pos="2574" userDrawn="1">
          <p15:clr>
            <a:srgbClr val="FBAE40"/>
          </p15:clr>
        </p15:guide>
        <p15:guide id="5" pos="4161" userDrawn="1">
          <p15:clr>
            <a:srgbClr val="FBAE40"/>
          </p15:clr>
        </p15:guide>
        <p15:guide id="6" pos="4728" userDrawn="1">
          <p15:clr>
            <a:srgbClr val="FBAE40"/>
          </p15:clr>
        </p15:guide>
        <p15:guide id="7" orient="horz" pos="226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quipe_4">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666000" y="3617225"/>
            <a:ext cx="1800000" cy="252000"/>
          </a:xfrm>
          <a:prstGeom prst="rect">
            <a:avLst/>
          </a:prstGeom>
        </p:spPr>
        <p:txBody>
          <a:bodyPr>
            <a:noAutofit/>
          </a:bodyPr>
          <a:lstStyle>
            <a:lvl1pPr marL="0" indent="0" algn="ctr">
              <a:buNone/>
              <a:defRPr sz="1400" b="1" spc="0" baseline="0">
                <a:solidFill>
                  <a:srgbClr val="0F7D8C"/>
                </a:solidFill>
                <a:latin typeface="+mn-lt"/>
              </a:defRPr>
            </a:lvl1pPr>
          </a:lstStyle>
          <a:p>
            <a:pPr lvl="0"/>
            <a:r>
              <a:rPr lang="fr-FR" dirty="0"/>
              <a:t>Insérer le nom</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32" name="Espace réservé pour une image  9">
            <a:extLst>
              <a:ext uri="{FF2B5EF4-FFF2-40B4-BE49-F238E27FC236}">
                <a16:creationId xmlns="" xmlns:a16="http://schemas.microsoft.com/office/drawing/2014/main" id="{46D84A85-C68C-7545-88D0-4ECA4FCBFADB}"/>
              </a:ext>
            </a:extLst>
          </p:cNvPr>
          <p:cNvSpPr>
            <a:spLocks noGrp="1" noChangeAspect="1"/>
          </p:cNvSpPr>
          <p:nvPr>
            <p:ph type="pic" sz="quarter" idx="19" hasCustomPrompt="1"/>
          </p:nvPr>
        </p:nvSpPr>
        <p:spPr>
          <a:xfrm>
            <a:off x="936000" y="1979613"/>
            <a:ext cx="1260000" cy="126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7" name="Espace réservé du texte 23">
            <a:extLst>
              <a:ext uri="{FF2B5EF4-FFF2-40B4-BE49-F238E27FC236}">
                <a16:creationId xmlns="" xmlns:a16="http://schemas.microsoft.com/office/drawing/2014/main" id="{F7C814E4-2E62-9D4A-AFC1-60AD920812B2}"/>
              </a:ext>
            </a:extLst>
          </p:cNvPr>
          <p:cNvSpPr>
            <a:spLocks noGrp="1"/>
          </p:cNvSpPr>
          <p:nvPr>
            <p:ph type="body" sz="quarter" idx="22" hasCustomPrompt="1"/>
          </p:nvPr>
        </p:nvSpPr>
        <p:spPr>
          <a:xfrm>
            <a:off x="666000" y="4103612"/>
            <a:ext cx="1800000" cy="180000"/>
          </a:xfrm>
          <a:prstGeom prst="rect">
            <a:avLst/>
          </a:prstGeom>
        </p:spPr>
        <p:txBody>
          <a:bodyPr>
            <a:noAutofit/>
          </a:bodyPr>
          <a:lstStyle>
            <a:lvl1pPr marL="0" indent="0" algn="ctr">
              <a:buNone/>
              <a:defRPr sz="1200" b="0" i="0" spc="0" baseline="0">
                <a:solidFill>
                  <a:srgbClr val="00465A"/>
                </a:solidFill>
                <a:latin typeface="+mn-lt"/>
              </a:defRPr>
            </a:lvl1pPr>
          </a:lstStyle>
          <a:p>
            <a:pPr lvl="0"/>
            <a:r>
              <a:rPr lang="fr-FR" dirty="0"/>
              <a:t>Insérer le titre</a:t>
            </a:r>
          </a:p>
        </p:txBody>
      </p:sp>
      <p:sp>
        <p:nvSpPr>
          <p:cNvPr id="38" name="Espace réservé du texte 23">
            <a:extLst>
              <a:ext uri="{FF2B5EF4-FFF2-40B4-BE49-F238E27FC236}">
                <a16:creationId xmlns="" xmlns:a16="http://schemas.microsoft.com/office/drawing/2014/main" id="{27194103-D940-2C45-B9CB-0D5165C02CDF}"/>
              </a:ext>
            </a:extLst>
          </p:cNvPr>
          <p:cNvSpPr>
            <a:spLocks noGrp="1"/>
          </p:cNvSpPr>
          <p:nvPr>
            <p:ph type="body" sz="quarter" idx="23" hasCustomPrompt="1"/>
          </p:nvPr>
        </p:nvSpPr>
        <p:spPr>
          <a:xfrm>
            <a:off x="666000" y="4518000"/>
            <a:ext cx="1800000" cy="2141563"/>
          </a:xfrm>
          <a:prstGeom prst="rect">
            <a:avLst/>
          </a:prstGeom>
        </p:spPr>
        <p:txBody>
          <a:bodyPr>
            <a:noAutofit/>
          </a:bodyPr>
          <a:lstStyle>
            <a:lvl1pPr marL="0" indent="0" algn="ctr">
              <a:spcAft>
                <a:spcPts val="600"/>
              </a:spcAft>
              <a:buNone/>
              <a:defRPr sz="1050" b="0" i="0" spc="0" baseline="0">
                <a:solidFill>
                  <a:schemeClr val="tx1"/>
                </a:solidFill>
                <a:latin typeface="+mn-lt"/>
              </a:defRPr>
            </a:lvl1pPr>
          </a:lstStyle>
          <a:p>
            <a:pPr lvl="0"/>
            <a:r>
              <a:rPr lang="fr-FR" dirty="0"/>
              <a:t>Cliquer pour insérer la bio</a:t>
            </a:r>
          </a:p>
        </p:txBody>
      </p:sp>
      <p:sp>
        <p:nvSpPr>
          <p:cNvPr id="23" name="Espace réservé du texte 23">
            <a:extLst>
              <a:ext uri="{FF2B5EF4-FFF2-40B4-BE49-F238E27FC236}">
                <a16:creationId xmlns="" xmlns:a16="http://schemas.microsoft.com/office/drawing/2014/main" id="{DFF65457-6129-0540-9031-7CBDEF0D737C}"/>
              </a:ext>
            </a:extLst>
          </p:cNvPr>
          <p:cNvSpPr>
            <a:spLocks noGrp="1"/>
          </p:cNvSpPr>
          <p:nvPr>
            <p:ph type="body" sz="quarter" idx="24" hasCustomPrompt="1"/>
          </p:nvPr>
        </p:nvSpPr>
        <p:spPr>
          <a:xfrm>
            <a:off x="3186113" y="3617225"/>
            <a:ext cx="1800000" cy="252000"/>
          </a:xfrm>
          <a:prstGeom prst="rect">
            <a:avLst/>
          </a:prstGeom>
        </p:spPr>
        <p:txBody>
          <a:bodyPr>
            <a:noAutofit/>
          </a:bodyPr>
          <a:lstStyle>
            <a:lvl1pPr marL="0" indent="0" algn="ctr">
              <a:buNone/>
              <a:defRPr sz="1400" b="1" spc="0" baseline="0">
                <a:solidFill>
                  <a:srgbClr val="0F7D8C"/>
                </a:solidFill>
                <a:latin typeface="+mn-lt"/>
              </a:defRPr>
            </a:lvl1pPr>
          </a:lstStyle>
          <a:p>
            <a:pPr lvl="0"/>
            <a:r>
              <a:rPr lang="fr-FR" dirty="0"/>
              <a:t>Insérer le nom</a:t>
            </a:r>
          </a:p>
        </p:txBody>
      </p:sp>
      <p:sp>
        <p:nvSpPr>
          <p:cNvPr id="24" name="Espace réservé pour une image  9">
            <a:extLst>
              <a:ext uri="{FF2B5EF4-FFF2-40B4-BE49-F238E27FC236}">
                <a16:creationId xmlns="" xmlns:a16="http://schemas.microsoft.com/office/drawing/2014/main" id="{A58F0B97-913F-784C-8F37-D277203F635B}"/>
              </a:ext>
            </a:extLst>
          </p:cNvPr>
          <p:cNvSpPr>
            <a:spLocks noGrp="1" noChangeAspect="1"/>
          </p:cNvSpPr>
          <p:nvPr>
            <p:ph type="pic" sz="quarter" idx="25" hasCustomPrompt="1"/>
          </p:nvPr>
        </p:nvSpPr>
        <p:spPr>
          <a:xfrm>
            <a:off x="3456113" y="1979613"/>
            <a:ext cx="1260000" cy="126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25" name="Espace réservé du texte 23">
            <a:extLst>
              <a:ext uri="{FF2B5EF4-FFF2-40B4-BE49-F238E27FC236}">
                <a16:creationId xmlns="" xmlns:a16="http://schemas.microsoft.com/office/drawing/2014/main" id="{4AB62A5E-5533-CC42-ADAD-91B694CED9A7}"/>
              </a:ext>
            </a:extLst>
          </p:cNvPr>
          <p:cNvSpPr>
            <a:spLocks noGrp="1"/>
          </p:cNvSpPr>
          <p:nvPr>
            <p:ph type="body" sz="quarter" idx="26" hasCustomPrompt="1"/>
          </p:nvPr>
        </p:nvSpPr>
        <p:spPr>
          <a:xfrm>
            <a:off x="3186113" y="4103612"/>
            <a:ext cx="1800000" cy="180000"/>
          </a:xfrm>
          <a:prstGeom prst="rect">
            <a:avLst/>
          </a:prstGeom>
        </p:spPr>
        <p:txBody>
          <a:bodyPr>
            <a:noAutofit/>
          </a:bodyPr>
          <a:lstStyle>
            <a:lvl1pPr marL="0" indent="0" algn="ctr">
              <a:buNone/>
              <a:defRPr sz="1200" b="0" i="0" spc="0" baseline="0">
                <a:solidFill>
                  <a:srgbClr val="00465A"/>
                </a:solidFill>
                <a:latin typeface="+mn-lt"/>
              </a:defRPr>
            </a:lvl1pPr>
          </a:lstStyle>
          <a:p>
            <a:pPr lvl="0"/>
            <a:r>
              <a:rPr lang="fr-FR" dirty="0"/>
              <a:t>Insérer le titre</a:t>
            </a:r>
          </a:p>
        </p:txBody>
      </p:sp>
      <p:sp>
        <p:nvSpPr>
          <p:cNvPr id="26" name="Espace réservé du texte 23">
            <a:extLst>
              <a:ext uri="{FF2B5EF4-FFF2-40B4-BE49-F238E27FC236}">
                <a16:creationId xmlns="" xmlns:a16="http://schemas.microsoft.com/office/drawing/2014/main" id="{D77699C6-3B66-D847-BA16-AA108D0A16B1}"/>
              </a:ext>
            </a:extLst>
          </p:cNvPr>
          <p:cNvSpPr>
            <a:spLocks noGrp="1"/>
          </p:cNvSpPr>
          <p:nvPr>
            <p:ph type="body" sz="quarter" idx="27" hasCustomPrompt="1"/>
          </p:nvPr>
        </p:nvSpPr>
        <p:spPr>
          <a:xfrm>
            <a:off x="3186113" y="4518000"/>
            <a:ext cx="1800000" cy="2141563"/>
          </a:xfrm>
          <a:prstGeom prst="rect">
            <a:avLst/>
          </a:prstGeom>
        </p:spPr>
        <p:txBody>
          <a:bodyPr>
            <a:noAutofit/>
          </a:bodyPr>
          <a:lstStyle>
            <a:lvl1pPr marL="0" indent="0" algn="ctr">
              <a:spcAft>
                <a:spcPts val="600"/>
              </a:spcAft>
              <a:buNone/>
              <a:defRPr sz="1050" b="0" i="0" spc="0" baseline="0">
                <a:solidFill>
                  <a:schemeClr val="tx1"/>
                </a:solidFill>
                <a:latin typeface="+mn-lt"/>
              </a:defRPr>
            </a:lvl1pPr>
          </a:lstStyle>
          <a:p>
            <a:pPr lvl="0"/>
            <a:r>
              <a:rPr lang="fr-FR" dirty="0"/>
              <a:t>Cliquer pour insérer la bio</a:t>
            </a:r>
          </a:p>
        </p:txBody>
      </p:sp>
      <p:sp>
        <p:nvSpPr>
          <p:cNvPr id="27" name="Espace réservé du texte 23">
            <a:extLst>
              <a:ext uri="{FF2B5EF4-FFF2-40B4-BE49-F238E27FC236}">
                <a16:creationId xmlns="" xmlns:a16="http://schemas.microsoft.com/office/drawing/2014/main" id="{9B402A1A-321D-7B42-8071-1D274AA6D017}"/>
              </a:ext>
            </a:extLst>
          </p:cNvPr>
          <p:cNvSpPr>
            <a:spLocks noGrp="1"/>
          </p:cNvSpPr>
          <p:nvPr>
            <p:ph type="body" sz="quarter" idx="28" hasCustomPrompt="1"/>
          </p:nvPr>
        </p:nvSpPr>
        <p:spPr>
          <a:xfrm>
            <a:off x="5705701" y="3617225"/>
            <a:ext cx="1800000" cy="252000"/>
          </a:xfrm>
          <a:prstGeom prst="rect">
            <a:avLst/>
          </a:prstGeom>
        </p:spPr>
        <p:txBody>
          <a:bodyPr>
            <a:noAutofit/>
          </a:bodyPr>
          <a:lstStyle>
            <a:lvl1pPr marL="0" indent="0" algn="ctr">
              <a:buNone/>
              <a:defRPr sz="1400" b="1" spc="0" baseline="0">
                <a:solidFill>
                  <a:srgbClr val="0F7D8C"/>
                </a:solidFill>
                <a:latin typeface="+mn-lt"/>
              </a:defRPr>
            </a:lvl1pPr>
          </a:lstStyle>
          <a:p>
            <a:pPr lvl="0"/>
            <a:r>
              <a:rPr lang="fr-FR" dirty="0"/>
              <a:t>Insérer le nom</a:t>
            </a:r>
          </a:p>
        </p:txBody>
      </p:sp>
      <p:sp>
        <p:nvSpPr>
          <p:cNvPr id="30" name="Espace réservé pour une image  9">
            <a:extLst>
              <a:ext uri="{FF2B5EF4-FFF2-40B4-BE49-F238E27FC236}">
                <a16:creationId xmlns="" xmlns:a16="http://schemas.microsoft.com/office/drawing/2014/main" id="{B65B728A-D36E-7146-8005-9481F4923975}"/>
              </a:ext>
            </a:extLst>
          </p:cNvPr>
          <p:cNvSpPr>
            <a:spLocks noGrp="1" noChangeAspect="1"/>
          </p:cNvSpPr>
          <p:nvPr>
            <p:ph type="pic" sz="quarter" idx="29" hasCustomPrompt="1"/>
          </p:nvPr>
        </p:nvSpPr>
        <p:spPr>
          <a:xfrm>
            <a:off x="5975701" y="1979613"/>
            <a:ext cx="1260000" cy="126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1" name="Espace réservé du texte 23">
            <a:extLst>
              <a:ext uri="{FF2B5EF4-FFF2-40B4-BE49-F238E27FC236}">
                <a16:creationId xmlns="" xmlns:a16="http://schemas.microsoft.com/office/drawing/2014/main" id="{D6FA2FBD-D5DB-F544-BA9C-ED4F41ED501E}"/>
              </a:ext>
            </a:extLst>
          </p:cNvPr>
          <p:cNvSpPr>
            <a:spLocks noGrp="1"/>
          </p:cNvSpPr>
          <p:nvPr>
            <p:ph type="body" sz="quarter" idx="30" hasCustomPrompt="1"/>
          </p:nvPr>
        </p:nvSpPr>
        <p:spPr>
          <a:xfrm>
            <a:off x="5705701" y="4103612"/>
            <a:ext cx="1800000" cy="180000"/>
          </a:xfrm>
          <a:prstGeom prst="rect">
            <a:avLst/>
          </a:prstGeom>
        </p:spPr>
        <p:txBody>
          <a:bodyPr>
            <a:noAutofit/>
          </a:bodyPr>
          <a:lstStyle>
            <a:lvl1pPr marL="0" indent="0" algn="ctr">
              <a:buNone/>
              <a:defRPr sz="1200" b="0" i="0" spc="0" baseline="0">
                <a:solidFill>
                  <a:srgbClr val="00465A"/>
                </a:solidFill>
                <a:latin typeface="+mn-lt"/>
              </a:defRPr>
            </a:lvl1pPr>
          </a:lstStyle>
          <a:p>
            <a:pPr lvl="0"/>
            <a:r>
              <a:rPr lang="fr-FR" dirty="0"/>
              <a:t>Insérer le titre</a:t>
            </a:r>
          </a:p>
        </p:txBody>
      </p:sp>
      <p:sp>
        <p:nvSpPr>
          <p:cNvPr id="33" name="Espace réservé du texte 23">
            <a:extLst>
              <a:ext uri="{FF2B5EF4-FFF2-40B4-BE49-F238E27FC236}">
                <a16:creationId xmlns="" xmlns:a16="http://schemas.microsoft.com/office/drawing/2014/main" id="{61714AFB-3261-0647-8D62-22E32024589D}"/>
              </a:ext>
            </a:extLst>
          </p:cNvPr>
          <p:cNvSpPr>
            <a:spLocks noGrp="1"/>
          </p:cNvSpPr>
          <p:nvPr>
            <p:ph type="body" sz="quarter" idx="31" hasCustomPrompt="1"/>
          </p:nvPr>
        </p:nvSpPr>
        <p:spPr>
          <a:xfrm>
            <a:off x="5705701" y="4518000"/>
            <a:ext cx="1800000" cy="2141563"/>
          </a:xfrm>
          <a:prstGeom prst="rect">
            <a:avLst/>
          </a:prstGeom>
        </p:spPr>
        <p:txBody>
          <a:bodyPr>
            <a:noAutofit/>
          </a:bodyPr>
          <a:lstStyle>
            <a:lvl1pPr marL="0" indent="0" algn="ctr">
              <a:spcAft>
                <a:spcPts val="600"/>
              </a:spcAft>
              <a:buNone/>
              <a:defRPr sz="1050" b="0" i="0" spc="0" baseline="0">
                <a:solidFill>
                  <a:schemeClr val="tx1"/>
                </a:solidFill>
                <a:latin typeface="+mn-lt"/>
              </a:defRPr>
            </a:lvl1pPr>
          </a:lstStyle>
          <a:p>
            <a:pPr lvl="0"/>
            <a:r>
              <a:rPr lang="fr-FR" dirty="0"/>
              <a:t>Cliquer pour insérer la bio</a:t>
            </a:r>
          </a:p>
        </p:txBody>
      </p:sp>
      <p:sp>
        <p:nvSpPr>
          <p:cNvPr id="34" name="Espace réservé du texte 23">
            <a:extLst>
              <a:ext uri="{FF2B5EF4-FFF2-40B4-BE49-F238E27FC236}">
                <a16:creationId xmlns="" xmlns:a16="http://schemas.microsoft.com/office/drawing/2014/main" id="{3A11F1CB-0787-7B45-BECE-1CAF53CD9556}"/>
              </a:ext>
            </a:extLst>
          </p:cNvPr>
          <p:cNvSpPr>
            <a:spLocks noGrp="1"/>
          </p:cNvSpPr>
          <p:nvPr>
            <p:ph type="body" sz="quarter" idx="32" hasCustomPrompt="1"/>
          </p:nvPr>
        </p:nvSpPr>
        <p:spPr>
          <a:xfrm>
            <a:off x="8225289" y="3617225"/>
            <a:ext cx="1800000" cy="252000"/>
          </a:xfrm>
          <a:prstGeom prst="rect">
            <a:avLst/>
          </a:prstGeom>
        </p:spPr>
        <p:txBody>
          <a:bodyPr>
            <a:noAutofit/>
          </a:bodyPr>
          <a:lstStyle>
            <a:lvl1pPr marL="0" indent="0" algn="ctr">
              <a:buNone/>
              <a:defRPr sz="1400" b="1" spc="0" baseline="0">
                <a:solidFill>
                  <a:srgbClr val="0F7D8C"/>
                </a:solidFill>
                <a:latin typeface="+mn-lt"/>
              </a:defRPr>
            </a:lvl1pPr>
          </a:lstStyle>
          <a:p>
            <a:pPr lvl="0"/>
            <a:r>
              <a:rPr lang="fr-FR" dirty="0"/>
              <a:t>Insérer le nom</a:t>
            </a:r>
          </a:p>
        </p:txBody>
      </p:sp>
      <p:sp>
        <p:nvSpPr>
          <p:cNvPr id="45" name="Espace réservé pour une image  9">
            <a:extLst>
              <a:ext uri="{FF2B5EF4-FFF2-40B4-BE49-F238E27FC236}">
                <a16:creationId xmlns="" xmlns:a16="http://schemas.microsoft.com/office/drawing/2014/main" id="{3D5082D1-E2CF-EA45-8B1A-C97BC1105CDE}"/>
              </a:ext>
            </a:extLst>
          </p:cNvPr>
          <p:cNvSpPr>
            <a:spLocks noGrp="1" noChangeAspect="1"/>
          </p:cNvSpPr>
          <p:nvPr>
            <p:ph type="pic" sz="quarter" idx="33" hasCustomPrompt="1"/>
          </p:nvPr>
        </p:nvSpPr>
        <p:spPr>
          <a:xfrm>
            <a:off x="8495289" y="1979613"/>
            <a:ext cx="1260000" cy="126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46" name="Espace réservé du texte 23">
            <a:extLst>
              <a:ext uri="{FF2B5EF4-FFF2-40B4-BE49-F238E27FC236}">
                <a16:creationId xmlns="" xmlns:a16="http://schemas.microsoft.com/office/drawing/2014/main" id="{F9D76CAA-6131-E548-8A30-83759599B865}"/>
              </a:ext>
            </a:extLst>
          </p:cNvPr>
          <p:cNvSpPr>
            <a:spLocks noGrp="1"/>
          </p:cNvSpPr>
          <p:nvPr>
            <p:ph type="body" sz="quarter" idx="34" hasCustomPrompt="1"/>
          </p:nvPr>
        </p:nvSpPr>
        <p:spPr>
          <a:xfrm>
            <a:off x="8225289" y="4103612"/>
            <a:ext cx="1800000" cy="180000"/>
          </a:xfrm>
          <a:prstGeom prst="rect">
            <a:avLst/>
          </a:prstGeom>
        </p:spPr>
        <p:txBody>
          <a:bodyPr>
            <a:noAutofit/>
          </a:bodyPr>
          <a:lstStyle>
            <a:lvl1pPr marL="0" indent="0" algn="ctr">
              <a:buNone/>
              <a:defRPr sz="1200" b="0" i="0" spc="0" baseline="0">
                <a:solidFill>
                  <a:srgbClr val="00465A"/>
                </a:solidFill>
                <a:latin typeface="+mn-lt"/>
              </a:defRPr>
            </a:lvl1pPr>
          </a:lstStyle>
          <a:p>
            <a:pPr lvl="0"/>
            <a:r>
              <a:rPr lang="fr-FR" dirty="0"/>
              <a:t>Insérer le titre</a:t>
            </a:r>
          </a:p>
        </p:txBody>
      </p:sp>
      <p:sp>
        <p:nvSpPr>
          <p:cNvPr id="47" name="Espace réservé du texte 23">
            <a:extLst>
              <a:ext uri="{FF2B5EF4-FFF2-40B4-BE49-F238E27FC236}">
                <a16:creationId xmlns="" xmlns:a16="http://schemas.microsoft.com/office/drawing/2014/main" id="{3886C4D7-ADA8-6D40-9302-1E50710D0476}"/>
              </a:ext>
            </a:extLst>
          </p:cNvPr>
          <p:cNvSpPr>
            <a:spLocks noGrp="1"/>
          </p:cNvSpPr>
          <p:nvPr>
            <p:ph type="body" sz="quarter" idx="35" hasCustomPrompt="1"/>
          </p:nvPr>
        </p:nvSpPr>
        <p:spPr>
          <a:xfrm>
            <a:off x="8225289" y="4518000"/>
            <a:ext cx="1800000" cy="2141563"/>
          </a:xfrm>
          <a:prstGeom prst="rect">
            <a:avLst/>
          </a:prstGeom>
        </p:spPr>
        <p:txBody>
          <a:bodyPr>
            <a:noAutofit/>
          </a:bodyPr>
          <a:lstStyle>
            <a:lvl1pPr marL="0" indent="0" algn="ctr">
              <a:spcAft>
                <a:spcPts val="600"/>
              </a:spcAft>
              <a:buNone/>
              <a:defRPr sz="1050" b="0" i="0" spc="0" baseline="0">
                <a:solidFill>
                  <a:schemeClr val="tx1"/>
                </a:solidFill>
                <a:latin typeface="+mn-lt"/>
              </a:defRPr>
            </a:lvl1pPr>
          </a:lstStyle>
          <a:p>
            <a:pPr lvl="0"/>
            <a:r>
              <a:rPr lang="fr-FR" dirty="0"/>
              <a:t>Cliquer pour insérer la bio</a:t>
            </a:r>
          </a:p>
        </p:txBody>
      </p:sp>
    </p:spTree>
    <p:extLst>
      <p:ext uri="{BB962C8B-B14F-4D97-AF65-F5344CB8AC3E}">
        <p14:creationId xmlns:p14="http://schemas.microsoft.com/office/powerpoint/2010/main" val="1897267982"/>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1553" userDrawn="1">
          <p15:clr>
            <a:srgbClr val="FBAE40"/>
          </p15:clr>
        </p15:guide>
        <p15:guide id="4" pos="2007" userDrawn="1">
          <p15:clr>
            <a:srgbClr val="FBAE40"/>
          </p15:clr>
        </p15:guide>
        <p15:guide id="5" pos="3141" userDrawn="1">
          <p15:clr>
            <a:srgbClr val="FBAE40"/>
          </p15:clr>
        </p15:guide>
        <p15:guide id="6" pos="3594" userDrawn="1">
          <p15:clr>
            <a:srgbClr val="FBAE40"/>
          </p15:clr>
        </p15:guide>
        <p15:guide id="7" orient="horz" pos="2268">
          <p15:clr>
            <a:srgbClr val="FBAE40"/>
          </p15:clr>
        </p15:guide>
        <p15:guide id="8" pos="5182" userDrawn="1">
          <p15:clr>
            <a:srgbClr val="FBAE40"/>
          </p15:clr>
        </p15:guide>
        <p15:guide id="9" pos="472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quipe_6">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1925637" y="2070000"/>
            <a:ext cx="3060475" cy="180000"/>
          </a:xfrm>
          <a:prstGeom prst="rect">
            <a:avLst/>
          </a:prstGeom>
        </p:spPr>
        <p:txBody>
          <a:bodyPr>
            <a:noAutofit/>
          </a:bodyPr>
          <a:lstStyle>
            <a:lvl1pPr marL="0" indent="0" algn="l">
              <a:buNone/>
              <a:defRPr sz="1400" b="1" spc="0" baseline="0">
                <a:solidFill>
                  <a:srgbClr val="0F7D8C"/>
                </a:solidFill>
                <a:latin typeface="+mn-lt"/>
              </a:defRPr>
            </a:lvl1pPr>
          </a:lstStyle>
          <a:p>
            <a:pPr lvl="0"/>
            <a:r>
              <a:rPr lang="fr-FR" dirty="0"/>
              <a:t>Insérer le nom</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32" name="Espace réservé pour une image  9">
            <a:extLst>
              <a:ext uri="{FF2B5EF4-FFF2-40B4-BE49-F238E27FC236}">
                <a16:creationId xmlns="" xmlns:a16="http://schemas.microsoft.com/office/drawing/2014/main" id="{46D84A85-C68C-7545-88D0-4ECA4FCBFADB}"/>
              </a:ext>
            </a:extLst>
          </p:cNvPr>
          <p:cNvSpPr>
            <a:spLocks noGrp="1" noChangeAspect="1"/>
          </p:cNvSpPr>
          <p:nvPr>
            <p:ph type="pic" sz="quarter" idx="19" hasCustomPrompt="1"/>
          </p:nvPr>
        </p:nvSpPr>
        <p:spPr>
          <a:xfrm>
            <a:off x="666250" y="1979613"/>
            <a:ext cx="1080000" cy="108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7" name="Espace réservé du texte 23">
            <a:extLst>
              <a:ext uri="{FF2B5EF4-FFF2-40B4-BE49-F238E27FC236}">
                <a16:creationId xmlns="" xmlns:a16="http://schemas.microsoft.com/office/drawing/2014/main" id="{F7C814E4-2E62-9D4A-AFC1-60AD920812B2}"/>
              </a:ext>
            </a:extLst>
          </p:cNvPr>
          <p:cNvSpPr>
            <a:spLocks noGrp="1"/>
          </p:cNvSpPr>
          <p:nvPr>
            <p:ph type="body" sz="quarter" idx="22" hasCustomPrompt="1"/>
          </p:nvPr>
        </p:nvSpPr>
        <p:spPr>
          <a:xfrm>
            <a:off x="1925637" y="2429613"/>
            <a:ext cx="3060474" cy="180000"/>
          </a:xfrm>
          <a:prstGeom prst="rect">
            <a:avLst/>
          </a:prstGeom>
        </p:spPr>
        <p:txBody>
          <a:bodyPr>
            <a:noAutofit/>
          </a:bodyPr>
          <a:lstStyle>
            <a:lvl1pPr marL="0" indent="0" algn="l">
              <a:buNone/>
              <a:defRPr sz="1200" b="0" i="0" spc="0" baseline="0">
                <a:solidFill>
                  <a:srgbClr val="00465A"/>
                </a:solidFill>
                <a:latin typeface="+mn-lt"/>
              </a:defRPr>
            </a:lvl1pPr>
          </a:lstStyle>
          <a:p>
            <a:pPr lvl="0"/>
            <a:r>
              <a:rPr lang="fr-FR" dirty="0"/>
              <a:t>Insérer le titre</a:t>
            </a:r>
          </a:p>
        </p:txBody>
      </p:sp>
      <p:sp>
        <p:nvSpPr>
          <p:cNvPr id="35" name="Espace réservé du texte 23">
            <a:extLst>
              <a:ext uri="{FF2B5EF4-FFF2-40B4-BE49-F238E27FC236}">
                <a16:creationId xmlns="" xmlns:a16="http://schemas.microsoft.com/office/drawing/2014/main" id="{44F345C6-6940-5843-9B56-836A0C249FA9}"/>
              </a:ext>
            </a:extLst>
          </p:cNvPr>
          <p:cNvSpPr>
            <a:spLocks noGrp="1"/>
          </p:cNvSpPr>
          <p:nvPr>
            <p:ph type="body" sz="quarter" idx="37" hasCustomPrompt="1"/>
          </p:nvPr>
        </p:nvSpPr>
        <p:spPr>
          <a:xfrm>
            <a:off x="1925863" y="3726000"/>
            <a:ext cx="3060475" cy="180000"/>
          </a:xfrm>
          <a:prstGeom prst="rect">
            <a:avLst/>
          </a:prstGeom>
        </p:spPr>
        <p:txBody>
          <a:bodyPr>
            <a:noAutofit/>
          </a:bodyPr>
          <a:lstStyle>
            <a:lvl1pPr marL="0" indent="0" algn="l">
              <a:buNone/>
              <a:defRPr sz="1400" b="1" spc="0" baseline="0">
                <a:solidFill>
                  <a:srgbClr val="0F7D8C"/>
                </a:solidFill>
                <a:latin typeface="+mn-lt"/>
              </a:defRPr>
            </a:lvl1pPr>
          </a:lstStyle>
          <a:p>
            <a:pPr lvl="0"/>
            <a:r>
              <a:rPr lang="fr-FR" dirty="0"/>
              <a:t>Insérer le nom</a:t>
            </a:r>
          </a:p>
        </p:txBody>
      </p:sp>
      <p:sp>
        <p:nvSpPr>
          <p:cNvPr id="36" name="Espace réservé pour une image  9">
            <a:extLst>
              <a:ext uri="{FF2B5EF4-FFF2-40B4-BE49-F238E27FC236}">
                <a16:creationId xmlns="" xmlns:a16="http://schemas.microsoft.com/office/drawing/2014/main" id="{4AB8A7AA-5F7F-1249-BD00-D35FE0B9FD0D}"/>
              </a:ext>
            </a:extLst>
          </p:cNvPr>
          <p:cNvSpPr>
            <a:spLocks noGrp="1" noChangeAspect="1"/>
          </p:cNvSpPr>
          <p:nvPr>
            <p:ph type="pic" sz="quarter" idx="38" hasCustomPrompt="1"/>
          </p:nvPr>
        </p:nvSpPr>
        <p:spPr>
          <a:xfrm>
            <a:off x="666476" y="3618000"/>
            <a:ext cx="1080000" cy="108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9" name="Espace réservé du texte 23">
            <a:extLst>
              <a:ext uri="{FF2B5EF4-FFF2-40B4-BE49-F238E27FC236}">
                <a16:creationId xmlns="" xmlns:a16="http://schemas.microsoft.com/office/drawing/2014/main" id="{62AA923E-86DB-9C45-9B02-07A015DF9695}"/>
              </a:ext>
            </a:extLst>
          </p:cNvPr>
          <p:cNvSpPr>
            <a:spLocks noGrp="1"/>
          </p:cNvSpPr>
          <p:nvPr>
            <p:ph type="body" sz="quarter" idx="39" hasCustomPrompt="1"/>
          </p:nvPr>
        </p:nvSpPr>
        <p:spPr>
          <a:xfrm>
            <a:off x="1925863" y="4086000"/>
            <a:ext cx="3060474" cy="180000"/>
          </a:xfrm>
          <a:prstGeom prst="rect">
            <a:avLst/>
          </a:prstGeom>
        </p:spPr>
        <p:txBody>
          <a:bodyPr>
            <a:noAutofit/>
          </a:bodyPr>
          <a:lstStyle>
            <a:lvl1pPr marL="0" indent="0" algn="l">
              <a:buNone/>
              <a:defRPr sz="1200" b="0" i="0" spc="0" baseline="0">
                <a:solidFill>
                  <a:srgbClr val="00465A"/>
                </a:solidFill>
                <a:latin typeface="+mn-lt"/>
              </a:defRPr>
            </a:lvl1pPr>
          </a:lstStyle>
          <a:p>
            <a:pPr lvl="0"/>
            <a:r>
              <a:rPr lang="fr-FR" dirty="0"/>
              <a:t>Insérer le titre</a:t>
            </a:r>
          </a:p>
        </p:txBody>
      </p:sp>
      <p:sp>
        <p:nvSpPr>
          <p:cNvPr id="41" name="Espace réservé du texte 23">
            <a:extLst>
              <a:ext uri="{FF2B5EF4-FFF2-40B4-BE49-F238E27FC236}">
                <a16:creationId xmlns="" xmlns:a16="http://schemas.microsoft.com/office/drawing/2014/main" id="{5FA466AE-E8EC-E64D-A34A-E50B3A8C24C9}"/>
              </a:ext>
            </a:extLst>
          </p:cNvPr>
          <p:cNvSpPr>
            <a:spLocks noGrp="1"/>
          </p:cNvSpPr>
          <p:nvPr>
            <p:ph type="body" sz="quarter" idx="41" hasCustomPrompt="1"/>
          </p:nvPr>
        </p:nvSpPr>
        <p:spPr>
          <a:xfrm>
            <a:off x="1925863" y="5310087"/>
            <a:ext cx="3060475" cy="180000"/>
          </a:xfrm>
          <a:prstGeom prst="rect">
            <a:avLst/>
          </a:prstGeom>
        </p:spPr>
        <p:txBody>
          <a:bodyPr>
            <a:noAutofit/>
          </a:bodyPr>
          <a:lstStyle>
            <a:lvl1pPr marL="0" indent="0" algn="l">
              <a:buNone/>
              <a:defRPr sz="1400" b="1" spc="0" baseline="0">
                <a:solidFill>
                  <a:srgbClr val="0F7D8C"/>
                </a:solidFill>
                <a:latin typeface="+mn-lt"/>
              </a:defRPr>
            </a:lvl1pPr>
          </a:lstStyle>
          <a:p>
            <a:pPr lvl="0"/>
            <a:r>
              <a:rPr lang="fr-FR" dirty="0"/>
              <a:t>Insérer le nom</a:t>
            </a:r>
          </a:p>
        </p:txBody>
      </p:sp>
      <p:sp>
        <p:nvSpPr>
          <p:cNvPr id="42" name="Espace réservé pour une image  9">
            <a:extLst>
              <a:ext uri="{FF2B5EF4-FFF2-40B4-BE49-F238E27FC236}">
                <a16:creationId xmlns="" xmlns:a16="http://schemas.microsoft.com/office/drawing/2014/main" id="{BCE94610-4F09-9C44-8E78-29396FC37944}"/>
              </a:ext>
            </a:extLst>
          </p:cNvPr>
          <p:cNvSpPr>
            <a:spLocks noGrp="1" noChangeAspect="1"/>
          </p:cNvSpPr>
          <p:nvPr>
            <p:ph type="pic" sz="quarter" idx="42" hasCustomPrompt="1"/>
          </p:nvPr>
        </p:nvSpPr>
        <p:spPr>
          <a:xfrm>
            <a:off x="666476" y="5219700"/>
            <a:ext cx="1080000" cy="108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43" name="Espace réservé du texte 23">
            <a:extLst>
              <a:ext uri="{FF2B5EF4-FFF2-40B4-BE49-F238E27FC236}">
                <a16:creationId xmlns="" xmlns:a16="http://schemas.microsoft.com/office/drawing/2014/main" id="{B5ACBF95-D79F-C243-AE5A-CB1A3B962CCD}"/>
              </a:ext>
            </a:extLst>
          </p:cNvPr>
          <p:cNvSpPr>
            <a:spLocks noGrp="1"/>
          </p:cNvSpPr>
          <p:nvPr>
            <p:ph type="body" sz="quarter" idx="43" hasCustomPrompt="1"/>
          </p:nvPr>
        </p:nvSpPr>
        <p:spPr>
          <a:xfrm>
            <a:off x="1925863" y="5669700"/>
            <a:ext cx="3060474" cy="180000"/>
          </a:xfrm>
          <a:prstGeom prst="rect">
            <a:avLst/>
          </a:prstGeom>
        </p:spPr>
        <p:txBody>
          <a:bodyPr>
            <a:noAutofit/>
          </a:bodyPr>
          <a:lstStyle>
            <a:lvl1pPr marL="0" indent="0" algn="l">
              <a:buNone/>
              <a:defRPr sz="1200" b="0" i="0" spc="0" baseline="0">
                <a:solidFill>
                  <a:srgbClr val="00465A"/>
                </a:solidFill>
                <a:latin typeface="+mn-lt"/>
              </a:defRPr>
            </a:lvl1pPr>
          </a:lstStyle>
          <a:p>
            <a:pPr lvl="0"/>
            <a:r>
              <a:rPr lang="fr-FR" dirty="0"/>
              <a:t>Insérer le titre</a:t>
            </a:r>
          </a:p>
        </p:txBody>
      </p:sp>
      <p:sp>
        <p:nvSpPr>
          <p:cNvPr id="48" name="Espace réservé du texte 23">
            <a:extLst>
              <a:ext uri="{FF2B5EF4-FFF2-40B4-BE49-F238E27FC236}">
                <a16:creationId xmlns="" xmlns:a16="http://schemas.microsoft.com/office/drawing/2014/main" id="{E990367B-2B60-194A-99D8-909B5C9CBE5E}"/>
              </a:ext>
            </a:extLst>
          </p:cNvPr>
          <p:cNvSpPr>
            <a:spLocks noGrp="1"/>
          </p:cNvSpPr>
          <p:nvPr>
            <p:ph type="body" sz="quarter" idx="45" hasCustomPrompt="1"/>
          </p:nvPr>
        </p:nvSpPr>
        <p:spPr>
          <a:xfrm>
            <a:off x="6965950" y="2072201"/>
            <a:ext cx="3060475" cy="180000"/>
          </a:xfrm>
          <a:prstGeom prst="rect">
            <a:avLst/>
          </a:prstGeom>
        </p:spPr>
        <p:txBody>
          <a:bodyPr>
            <a:noAutofit/>
          </a:bodyPr>
          <a:lstStyle>
            <a:lvl1pPr marL="0" indent="0" algn="l">
              <a:buNone/>
              <a:defRPr sz="1400" b="1" spc="0" baseline="0">
                <a:solidFill>
                  <a:srgbClr val="0F7D8C"/>
                </a:solidFill>
                <a:latin typeface="+mn-lt"/>
              </a:defRPr>
            </a:lvl1pPr>
          </a:lstStyle>
          <a:p>
            <a:pPr lvl="0"/>
            <a:r>
              <a:rPr lang="fr-FR" dirty="0"/>
              <a:t>Insérer le nom</a:t>
            </a:r>
          </a:p>
        </p:txBody>
      </p:sp>
      <p:sp>
        <p:nvSpPr>
          <p:cNvPr id="49" name="Espace réservé pour une image  9">
            <a:extLst>
              <a:ext uri="{FF2B5EF4-FFF2-40B4-BE49-F238E27FC236}">
                <a16:creationId xmlns="" xmlns:a16="http://schemas.microsoft.com/office/drawing/2014/main" id="{F163F6C8-CC40-C944-A720-4FF64747355D}"/>
              </a:ext>
            </a:extLst>
          </p:cNvPr>
          <p:cNvSpPr>
            <a:spLocks noGrp="1" noChangeAspect="1"/>
          </p:cNvSpPr>
          <p:nvPr>
            <p:ph type="pic" sz="quarter" idx="46" hasCustomPrompt="1"/>
          </p:nvPr>
        </p:nvSpPr>
        <p:spPr>
          <a:xfrm>
            <a:off x="5706563" y="1981814"/>
            <a:ext cx="1080000" cy="108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50" name="Espace réservé du texte 23">
            <a:extLst>
              <a:ext uri="{FF2B5EF4-FFF2-40B4-BE49-F238E27FC236}">
                <a16:creationId xmlns="" xmlns:a16="http://schemas.microsoft.com/office/drawing/2014/main" id="{04C0506C-06C8-3E47-8D30-40026EC6AD24}"/>
              </a:ext>
            </a:extLst>
          </p:cNvPr>
          <p:cNvSpPr>
            <a:spLocks noGrp="1"/>
          </p:cNvSpPr>
          <p:nvPr>
            <p:ph type="body" sz="quarter" idx="47" hasCustomPrompt="1"/>
          </p:nvPr>
        </p:nvSpPr>
        <p:spPr>
          <a:xfrm>
            <a:off x="6965950" y="2431814"/>
            <a:ext cx="3060474" cy="180000"/>
          </a:xfrm>
          <a:prstGeom prst="rect">
            <a:avLst/>
          </a:prstGeom>
        </p:spPr>
        <p:txBody>
          <a:bodyPr>
            <a:noAutofit/>
          </a:bodyPr>
          <a:lstStyle>
            <a:lvl1pPr marL="0" indent="0" algn="l">
              <a:buNone/>
              <a:defRPr sz="1200" b="0" i="0" spc="0" baseline="0">
                <a:solidFill>
                  <a:srgbClr val="00465A"/>
                </a:solidFill>
                <a:latin typeface="+mn-lt"/>
              </a:defRPr>
            </a:lvl1pPr>
          </a:lstStyle>
          <a:p>
            <a:pPr lvl="0"/>
            <a:r>
              <a:rPr lang="fr-FR" dirty="0"/>
              <a:t>Insérer le titre</a:t>
            </a:r>
          </a:p>
        </p:txBody>
      </p:sp>
      <p:sp>
        <p:nvSpPr>
          <p:cNvPr id="52" name="Espace réservé du texte 23">
            <a:extLst>
              <a:ext uri="{FF2B5EF4-FFF2-40B4-BE49-F238E27FC236}">
                <a16:creationId xmlns="" xmlns:a16="http://schemas.microsoft.com/office/drawing/2014/main" id="{071EFF28-B67D-044C-9B0D-17DB9B3211D3}"/>
              </a:ext>
            </a:extLst>
          </p:cNvPr>
          <p:cNvSpPr>
            <a:spLocks noGrp="1"/>
          </p:cNvSpPr>
          <p:nvPr>
            <p:ph type="body" sz="quarter" idx="49" hasCustomPrompt="1"/>
          </p:nvPr>
        </p:nvSpPr>
        <p:spPr>
          <a:xfrm>
            <a:off x="6966176" y="3728201"/>
            <a:ext cx="3060475" cy="180000"/>
          </a:xfrm>
          <a:prstGeom prst="rect">
            <a:avLst/>
          </a:prstGeom>
        </p:spPr>
        <p:txBody>
          <a:bodyPr>
            <a:noAutofit/>
          </a:bodyPr>
          <a:lstStyle>
            <a:lvl1pPr marL="0" indent="0" algn="l">
              <a:buNone/>
              <a:defRPr sz="1400" b="1" spc="0" baseline="0">
                <a:solidFill>
                  <a:srgbClr val="0F7D8C"/>
                </a:solidFill>
                <a:latin typeface="+mn-lt"/>
              </a:defRPr>
            </a:lvl1pPr>
          </a:lstStyle>
          <a:p>
            <a:pPr lvl="0"/>
            <a:r>
              <a:rPr lang="fr-FR" dirty="0"/>
              <a:t>Insérer le nom</a:t>
            </a:r>
          </a:p>
        </p:txBody>
      </p:sp>
      <p:sp>
        <p:nvSpPr>
          <p:cNvPr id="53" name="Espace réservé pour une image  9">
            <a:extLst>
              <a:ext uri="{FF2B5EF4-FFF2-40B4-BE49-F238E27FC236}">
                <a16:creationId xmlns="" xmlns:a16="http://schemas.microsoft.com/office/drawing/2014/main" id="{1F4DDD4B-BBF2-9D47-B1C9-E53B2C41890E}"/>
              </a:ext>
            </a:extLst>
          </p:cNvPr>
          <p:cNvSpPr>
            <a:spLocks noGrp="1" noChangeAspect="1"/>
          </p:cNvSpPr>
          <p:nvPr>
            <p:ph type="pic" sz="quarter" idx="50" hasCustomPrompt="1"/>
          </p:nvPr>
        </p:nvSpPr>
        <p:spPr>
          <a:xfrm>
            <a:off x="5706789" y="3620201"/>
            <a:ext cx="1080000" cy="108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54" name="Espace réservé du texte 23">
            <a:extLst>
              <a:ext uri="{FF2B5EF4-FFF2-40B4-BE49-F238E27FC236}">
                <a16:creationId xmlns="" xmlns:a16="http://schemas.microsoft.com/office/drawing/2014/main" id="{EB827D31-0BF3-7C48-B650-E8BB1964879C}"/>
              </a:ext>
            </a:extLst>
          </p:cNvPr>
          <p:cNvSpPr>
            <a:spLocks noGrp="1"/>
          </p:cNvSpPr>
          <p:nvPr>
            <p:ph type="body" sz="quarter" idx="51" hasCustomPrompt="1"/>
          </p:nvPr>
        </p:nvSpPr>
        <p:spPr>
          <a:xfrm>
            <a:off x="6966176" y="4088201"/>
            <a:ext cx="3060474" cy="180000"/>
          </a:xfrm>
          <a:prstGeom prst="rect">
            <a:avLst/>
          </a:prstGeom>
        </p:spPr>
        <p:txBody>
          <a:bodyPr>
            <a:noAutofit/>
          </a:bodyPr>
          <a:lstStyle>
            <a:lvl1pPr marL="0" indent="0" algn="l">
              <a:buNone/>
              <a:defRPr sz="1200" b="0" i="0" spc="0" baseline="0">
                <a:solidFill>
                  <a:srgbClr val="00465A"/>
                </a:solidFill>
                <a:latin typeface="+mn-lt"/>
              </a:defRPr>
            </a:lvl1pPr>
          </a:lstStyle>
          <a:p>
            <a:pPr lvl="0"/>
            <a:r>
              <a:rPr lang="fr-FR" dirty="0"/>
              <a:t>Insérer le titre</a:t>
            </a:r>
          </a:p>
        </p:txBody>
      </p:sp>
      <p:sp>
        <p:nvSpPr>
          <p:cNvPr id="56" name="Espace réservé du texte 23">
            <a:extLst>
              <a:ext uri="{FF2B5EF4-FFF2-40B4-BE49-F238E27FC236}">
                <a16:creationId xmlns="" xmlns:a16="http://schemas.microsoft.com/office/drawing/2014/main" id="{F34B3338-F860-6E42-BCA6-4559C949847A}"/>
              </a:ext>
            </a:extLst>
          </p:cNvPr>
          <p:cNvSpPr>
            <a:spLocks noGrp="1"/>
          </p:cNvSpPr>
          <p:nvPr>
            <p:ph type="body" sz="quarter" idx="53" hasCustomPrompt="1"/>
          </p:nvPr>
        </p:nvSpPr>
        <p:spPr>
          <a:xfrm>
            <a:off x="6966176" y="5312288"/>
            <a:ext cx="3060475" cy="180000"/>
          </a:xfrm>
          <a:prstGeom prst="rect">
            <a:avLst/>
          </a:prstGeom>
        </p:spPr>
        <p:txBody>
          <a:bodyPr>
            <a:noAutofit/>
          </a:bodyPr>
          <a:lstStyle>
            <a:lvl1pPr marL="0" indent="0" algn="l">
              <a:buNone/>
              <a:defRPr sz="1400" b="1" spc="0" baseline="0">
                <a:solidFill>
                  <a:srgbClr val="0F7D8C"/>
                </a:solidFill>
                <a:latin typeface="+mn-lt"/>
              </a:defRPr>
            </a:lvl1pPr>
          </a:lstStyle>
          <a:p>
            <a:pPr lvl="0"/>
            <a:r>
              <a:rPr lang="fr-FR" dirty="0"/>
              <a:t>Insérer le nom</a:t>
            </a:r>
          </a:p>
        </p:txBody>
      </p:sp>
      <p:sp>
        <p:nvSpPr>
          <p:cNvPr id="57" name="Espace réservé pour une image  9">
            <a:extLst>
              <a:ext uri="{FF2B5EF4-FFF2-40B4-BE49-F238E27FC236}">
                <a16:creationId xmlns="" xmlns:a16="http://schemas.microsoft.com/office/drawing/2014/main" id="{39942CD3-ABFE-BE4B-B468-1A71839DA1BE}"/>
              </a:ext>
            </a:extLst>
          </p:cNvPr>
          <p:cNvSpPr>
            <a:spLocks noGrp="1" noChangeAspect="1"/>
          </p:cNvSpPr>
          <p:nvPr>
            <p:ph type="pic" sz="quarter" idx="54" hasCustomPrompt="1"/>
          </p:nvPr>
        </p:nvSpPr>
        <p:spPr>
          <a:xfrm>
            <a:off x="5706789" y="5221901"/>
            <a:ext cx="1080000" cy="108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58" name="Espace réservé du texte 23">
            <a:extLst>
              <a:ext uri="{FF2B5EF4-FFF2-40B4-BE49-F238E27FC236}">
                <a16:creationId xmlns="" xmlns:a16="http://schemas.microsoft.com/office/drawing/2014/main" id="{0596E3DE-391D-564F-AC49-DC1D15132BA4}"/>
              </a:ext>
            </a:extLst>
          </p:cNvPr>
          <p:cNvSpPr>
            <a:spLocks noGrp="1"/>
          </p:cNvSpPr>
          <p:nvPr>
            <p:ph type="body" sz="quarter" idx="55" hasCustomPrompt="1"/>
          </p:nvPr>
        </p:nvSpPr>
        <p:spPr>
          <a:xfrm>
            <a:off x="6966176" y="5671901"/>
            <a:ext cx="3060474" cy="180000"/>
          </a:xfrm>
          <a:prstGeom prst="rect">
            <a:avLst/>
          </a:prstGeom>
        </p:spPr>
        <p:txBody>
          <a:bodyPr>
            <a:noAutofit/>
          </a:bodyPr>
          <a:lstStyle>
            <a:lvl1pPr marL="0" indent="0" algn="l">
              <a:buNone/>
              <a:defRPr sz="1200" b="0" i="0" spc="0" baseline="0">
                <a:solidFill>
                  <a:srgbClr val="00465A"/>
                </a:solidFill>
                <a:latin typeface="+mn-lt"/>
              </a:defRPr>
            </a:lvl1pPr>
          </a:lstStyle>
          <a:p>
            <a:pPr lvl="0"/>
            <a:r>
              <a:rPr lang="fr-FR" dirty="0"/>
              <a:t>Insérer le titre</a:t>
            </a:r>
          </a:p>
        </p:txBody>
      </p:sp>
      <p:sp>
        <p:nvSpPr>
          <p:cNvPr id="33" name="Espace réservé du texte 23">
            <a:extLst>
              <a:ext uri="{FF2B5EF4-FFF2-40B4-BE49-F238E27FC236}">
                <a16:creationId xmlns="" xmlns:a16="http://schemas.microsoft.com/office/drawing/2014/main" id="{AF6FEF48-01BE-EF46-A213-F8F529A229A1}"/>
              </a:ext>
            </a:extLst>
          </p:cNvPr>
          <p:cNvSpPr>
            <a:spLocks noGrp="1"/>
          </p:cNvSpPr>
          <p:nvPr>
            <p:ph type="body" sz="quarter" idx="23" hasCustomPrompt="1"/>
          </p:nvPr>
        </p:nvSpPr>
        <p:spPr>
          <a:xfrm>
            <a:off x="1925544" y="2771613"/>
            <a:ext cx="3059706" cy="288000"/>
          </a:xfrm>
          <a:prstGeom prst="rect">
            <a:avLst/>
          </a:prstGeom>
        </p:spPr>
        <p:txBody>
          <a:bodyPr>
            <a:noAutofit/>
          </a:bodyPr>
          <a:lstStyle>
            <a:lvl1pPr marL="0" indent="0" algn="l">
              <a:spcAft>
                <a:spcPts val="600"/>
              </a:spcAft>
              <a:buNone/>
              <a:defRPr sz="1050" b="0" i="0" spc="0" baseline="0">
                <a:solidFill>
                  <a:schemeClr val="tx1"/>
                </a:solidFill>
                <a:latin typeface="+mn-lt"/>
              </a:defRPr>
            </a:lvl1pPr>
          </a:lstStyle>
          <a:p>
            <a:pPr lvl="0"/>
            <a:r>
              <a:rPr lang="fr-FR" dirty="0"/>
              <a:t>Cliquer pour insérer la mini bio</a:t>
            </a:r>
          </a:p>
        </p:txBody>
      </p:sp>
      <p:sp>
        <p:nvSpPr>
          <p:cNvPr id="34" name="Espace réservé du texte 23">
            <a:extLst>
              <a:ext uri="{FF2B5EF4-FFF2-40B4-BE49-F238E27FC236}">
                <a16:creationId xmlns="" xmlns:a16="http://schemas.microsoft.com/office/drawing/2014/main" id="{C1A25C3A-43B8-6240-BA6D-B9C9677A440A}"/>
              </a:ext>
            </a:extLst>
          </p:cNvPr>
          <p:cNvSpPr>
            <a:spLocks noGrp="1"/>
          </p:cNvSpPr>
          <p:nvPr>
            <p:ph type="body" sz="quarter" idx="57" hasCustomPrompt="1"/>
          </p:nvPr>
        </p:nvSpPr>
        <p:spPr>
          <a:xfrm>
            <a:off x="1925318" y="4392000"/>
            <a:ext cx="3059706" cy="288000"/>
          </a:xfrm>
          <a:prstGeom prst="rect">
            <a:avLst/>
          </a:prstGeom>
        </p:spPr>
        <p:txBody>
          <a:bodyPr>
            <a:noAutofit/>
          </a:bodyPr>
          <a:lstStyle>
            <a:lvl1pPr marL="0" indent="0" algn="l">
              <a:spcAft>
                <a:spcPts val="600"/>
              </a:spcAft>
              <a:buNone/>
              <a:defRPr sz="1050" b="0" i="0" spc="0" baseline="0">
                <a:solidFill>
                  <a:schemeClr val="tx1"/>
                </a:solidFill>
                <a:latin typeface="+mn-lt"/>
              </a:defRPr>
            </a:lvl1pPr>
          </a:lstStyle>
          <a:p>
            <a:pPr lvl="0"/>
            <a:r>
              <a:rPr lang="fr-FR" dirty="0"/>
              <a:t>Cliquer pour insérer la mini bio</a:t>
            </a:r>
          </a:p>
        </p:txBody>
      </p:sp>
      <p:sp>
        <p:nvSpPr>
          <p:cNvPr id="38" name="Espace réservé du texte 23">
            <a:extLst>
              <a:ext uri="{FF2B5EF4-FFF2-40B4-BE49-F238E27FC236}">
                <a16:creationId xmlns="" xmlns:a16="http://schemas.microsoft.com/office/drawing/2014/main" id="{F14D2217-7EA0-F243-8B01-68A011874875}"/>
              </a:ext>
            </a:extLst>
          </p:cNvPr>
          <p:cNvSpPr>
            <a:spLocks noGrp="1"/>
          </p:cNvSpPr>
          <p:nvPr>
            <p:ph type="body" sz="quarter" idx="58" hasCustomPrompt="1"/>
          </p:nvPr>
        </p:nvSpPr>
        <p:spPr>
          <a:xfrm>
            <a:off x="1926632" y="6012000"/>
            <a:ext cx="3059706" cy="288000"/>
          </a:xfrm>
          <a:prstGeom prst="rect">
            <a:avLst/>
          </a:prstGeom>
        </p:spPr>
        <p:txBody>
          <a:bodyPr>
            <a:noAutofit/>
          </a:bodyPr>
          <a:lstStyle>
            <a:lvl1pPr marL="0" indent="0" algn="l">
              <a:spcAft>
                <a:spcPts val="600"/>
              </a:spcAft>
              <a:buNone/>
              <a:defRPr sz="1050" b="0" i="0" spc="0" baseline="0">
                <a:solidFill>
                  <a:schemeClr val="tx1"/>
                </a:solidFill>
                <a:latin typeface="+mn-lt"/>
              </a:defRPr>
            </a:lvl1pPr>
          </a:lstStyle>
          <a:p>
            <a:pPr lvl="0"/>
            <a:r>
              <a:rPr lang="fr-FR" dirty="0"/>
              <a:t>Cliquer pour insérer la mini bio</a:t>
            </a:r>
          </a:p>
        </p:txBody>
      </p:sp>
      <p:sp>
        <p:nvSpPr>
          <p:cNvPr id="45" name="Espace réservé du texte 23">
            <a:extLst>
              <a:ext uri="{FF2B5EF4-FFF2-40B4-BE49-F238E27FC236}">
                <a16:creationId xmlns="" xmlns:a16="http://schemas.microsoft.com/office/drawing/2014/main" id="{4B0C1C03-688D-F44A-9F12-F079C2FB282B}"/>
              </a:ext>
            </a:extLst>
          </p:cNvPr>
          <p:cNvSpPr>
            <a:spLocks noGrp="1"/>
          </p:cNvSpPr>
          <p:nvPr>
            <p:ph type="body" sz="quarter" idx="59" hasCustomPrompt="1"/>
          </p:nvPr>
        </p:nvSpPr>
        <p:spPr>
          <a:xfrm>
            <a:off x="6966944" y="2772000"/>
            <a:ext cx="3059706" cy="288000"/>
          </a:xfrm>
          <a:prstGeom prst="rect">
            <a:avLst/>
          </a:prstGeom>
        </p:spPr>
        <p:txBody>
          <a:bodyPr>
            <a:noAutofit/>
          </a:bodyPr>
          <a:lstStyle>
            <a:lvl1pPr marL="0" indent="0" algn="l">
              <a:spcAft>
                <a:spcPts val="600"/>
              </a:spcAft>
              <a:buNone/>
              <a:defRPr sz="1050" b="0" i="0" spc="0" baseline="0">
                <a:solidFill>
                  <a:schemeClr val="tx1"/>
                </a:solidFill>
                <a:latin typeface="+mn-lt"/>
              </a:defRPr>
            </a:lvl1pPr>
          </a:lstStyle>
          <a:p>
            <a:pPr lvl="0"/>
            <a:r>
              <a:rPr lang="fr-FR" dirty="0"/>
              <a:t>Cliquer pour insérer la mini bio</a:t>
            </a:r>
          </a:p>
        </p:txBody>
      </p:sp>
      <p:sp>
        <p:nvSpPr>
          <p:cNvPr id="46" name="Espace réservé du texte 23">
            <a:extLst>
              <a:ext uri="{FF2B5EF4-FFF2-40B4-BE49-F238E27FC236}">
                <a16:creationId xmlns="" xmlns:a16="http://schemas.microsoft.com/office/drawing/2014/main" id="{C7C54EAD-E582-2544-A2E5-2F1E9D80D6E4}"/>
              </a:ext>
            </a:extLst>
          </p:cNvPr>
          <p:cNvSpPr>
            <a:spLocks noGrp="1"/>
          </p:cNvSpPr>
          <p:nvPr>
            <p:ph type="body" sz="quarter" idx="60" hasCustomPrompt="1"/>
          </p:nvPr>
        </p:nvSpPr>
        <p:spPr>
          <a:xfrm>
            <a:off x="6965631" y="4392000"/>
            <a:ext cx="3059706" cy="288000"/>
          </a:xfrm>
          <a:prstGeom prst="rect">
            <a:avLst/>
          </a:prstGeom>
        </p:spPr>
        <p:txBody>
          <a:bodyPr>
            <a:noAutofit/>
          </a:bodyPr>
          <a:lstStyle>
            <a:lvl1pPr marL="0" indent="0" algn="l">
              <a:spcAft>
                <a:spcPts val="600"/>
              </a:spcAft>
              <a:buNone/>
              <a:defRPr sz="1050" b="0" i="0" spc="0" baseline="0">
                <a:solidFill>
                  <a:schemeClr val="tx1"/>
                </a:solidFill>
                <a:latin typeface="+mn-lt"/>
              </a:defRPr>
            </a:lvl1pPr>
          </a:lstStyle>
          <a:p>
            <a:pPr lvl="0"/>
            <a:r>
              <a:rPr lang="fr-FR" dirty="0"/>
              <a:t>Cliquer pour insérer la mini bio</a:t>
            </a:r>
          </a:p>
        </p:txBody>
      </p:sp>
      <p:sp>
        <p:nvSpPr>
          <p:cNvPr id="47" name="Espace réservé du texte 23">
            <a:extLst>
              <a:ext uri="{FF2B5EF4-FFF2-40B4-BE49-F238E27FC236}">
                <a16:creationId xmlns="" xmlns:a16="http://schemas.microsoft.com/office/drawing/2014/main" id="{F3B3FCD1-12EA-164A-9360-77CE0C8F895D}"/>
              </a:ext>
            </a:extLst>
          </p:cNvPr>
          <p:cNvSpPr>
            <a:spLocks noGrp="1"/>
          </p:cNvSpPr>
          <p:nvPr>
            <p:ph type="body" sz="quarter" idx="61" hasCustomPrompt="1"/>
          </p:nvPr>
        </p:nvSpPr>
        <p:spPr>
          <a:xfrm>
            <a:off x="6966944" y="6012788"/>
            <a:ext cx="3059706" cy="288000"/>
          </a:xfrm>
          <a:prstGeom prst="rect">
            <a:avLst/>
          </a:prstGeom>
        </p:spPr>
        <p:txBody>
          <a:bodyPr>
            <a:noAutofit/>
          </a:bodyPr>
          <a:lstStyle>
            <a:lvl1pPr marL="0" indent="0" algn="l">
              <a:spcAft>
                <a:spcPts val="600"/>
              </a:spcAft>
              <a:buNone/>
              <a:defRPr sz="1050" b="0" i="0" spc="0" baseline="0">
                <a:solidFill>
                  <a:schemeClr val="tx1"/>
                </a:solidFill>
                <a:latin typeface="+mn-lt"/>
              </a:defRPr>
            </a:lvl1pPr>
          </a:lstStyle>
          <a:p>
            <a:pPr lvl="0"/>
            <a:r>
              <a:rPr lang="fr-FR" dirty="0"/>
              <a:t>Cliquer pour insérer la mini bio</a:t>
            </a:r>
          </a:p>
        </p:txBody>
      </p:sp>
    </p:spTree>
    <p:extLst>
      <p:ext uri="{BB962C8B-B14F-4D97-AF65-F5344CB8AC3E}">
        <p14:creationId xmlns:p14="http://schemas.microsoft.com/office/powerpoint/2010/main" val="2349805988"/>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1100" userDrawn="1">
          <p15:clr>
            <a:srgbClr val="FBAE40"/>
          </p15:clr>
        </p15:guide>
        <p15:guide id="4" pos="1213" userDrawn="1">
          <p15:clr>
            <a:srgbClr val="FBAE40"/>
          </p15:clr>
        </p15:guide>
        <p15:guide id="5" pos="3141">
          <p15:clr>
            <a:srgbClr val="FBAE40"/>
          </p15:clr>
        </p15:guide>
        <p15:guide id="6" pos="3594">
          <p15:clr>
            <a:srgbClr val="FBAE40"/>
          </p15:clr>
        </p15:guide>
        <p15:guide id="7" orient="horz" pos="1927" userDrawn="1">
          <p15:clr>
            <a:srgbClr val="FBAE40"/>
          </p15:clr>
        </p15:guide>
        <p15:guide id="8" pos="4388" userDrawn="1">
          <p15:clr>
            <a:srgbClr val="FBAE40"/>
          </p15:clr>
        </p15:guide>
        <p15:guide id="9" pos="4275" userDrawn="1">
          <p15:clr>
            <a:srgbClr val="FBAE40"/>
          </p15:clr>
        </p15:guide>
        <p15:guide id="10" orient="horz" pos="2268" userDrawn="1">
          <p15:clr>
            <a:srgbClr val="FBAE40"/>
          </p15:clr>
        </p15:guide>
        <p15:guide id="11" orient="horz" pos="3288" userDrawn="1">
          <p15:clr>
            <a:srgbClr val="FBAE40"/>
          </p15:clr>
        </p15:guide>
        <p15:guide id="12" orient="horz" pos="2948" userDrawn="1">
          <p15:clr>
            <a:srgbClr val="FBAE40"/>
          </p15:clr>
        </p15:guide>
        <p15:guide id="13" orient="horz" pos="396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os_3">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6966000" y="2339975"/>
            <a:ext cx="3060000" cy="252000"/>
          </a:xfrm>
          <a:prstGeom prst="rect">
            <a:avLst/>
          </a:prstGeom>
        </p:spPr>
        <p:txBody>
          <a:bodyPr>
            <a:noAutofit/>
          </a:bodyPr>
          <a:lstStyle>
            <a:lvl1pPr marL="0" indent="0" algn="l">
              <a:buNone/>
              <a:defRPr sz="1400" b="1" spc="0" baseline="0">
                <a:solidFill>
                  <a:srgbClr val="0F7D8C"/>
                </a:solidFill>
                <a:latin typeface="+mn-lt"/>
              </a:defRPr>
            </a:lvl1pPr>
          </a:lstStyle>
          <a:p>
            <a:pPr lvl="0"/>
            <a:r>
              <a:rPr lang="fr-FR" dirty="0"/>
              <a:t>Key </a:t>
            </a:r>
            <a:r>
              <a:rPr lang="fr-FR" dirty="0" err="1"/>
              <a:t>statement</a:t>
            </a:r>
            <a:endParaRPr lang="fr-FR" dirty="0"/>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37" name="Espace réservé du texte 23">
            <a:extLst>
              <a:ext uri="{FF2B5EF4-FFF2-40B4-BE49-F238E27FC236}">
                <a16:creationId xmlns="" xmlns:a16="http://schemas.microsoft.com/office/drawing/2014/main" id="{F7C814E4-2E62-9D4A-AFC1-60AD920812B2}"/>
              </a:ext>
            </a:extLst>
          </p:cNvPr>
          <p:cNvSpPr>
            <a:spLocks noGrp="1"/>
          </p:cNvSpPr>
          <p:nvPr>
            <p:ph type="body" sz="quarter" idx="22" hasCustomPrompt="1"/>
          </p:nvPr>
        </p:nvSpPr>
        <p:spPr>
          <a:xfrm>
            <a:off x="6965064" y="2699575"/>
            <a:ext cx="3060000" cy="540000"/>
          </a:xfrm>
          <a:prstGeom prst="rect">
            <a:avLst/>
          </a:prstGeo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8" name="Espace réservé pour une image  7">
            <a:extLst>
              <a:ext uri="{FF2B5EF4-FFF2-40B4-BE49-F238E27FC236}">
                <a16:creationId xmlns="" xmlns:a16="http://schemas.microsoft.com/office/drawing/2014/main" id="{B44A41F4-B71E-8348-9FC3-71DA77C62E8F}"/>
              </a:ext>
            </a:extLst>
          </p:cNvPr>
          <p:cNvSpPr>
            <a:spLocks noGrp="1" noChangeAspect="1"/>
          </p:cNvSpPr>
          <p:nvPr>
            <p:ph type="pic" sz="quarter" idx="57" hasCustomPrompt="1"/>
          </p:nvPr>
        </p:nvSpPr>
        <p:spPr>
          <a:xfrm>
            <a:off x="5706902" y="2339975"/>
            <a:ext cx="900000" cy="900000"/>
          </a:xfrm>
          <a:prstGeom prst="rect">
            <a:avLst/>
          </a:prstGeom>
        </p:spPr>
        <p:txBody>
          <a:bodyPr anchor="ctr" anchorCtr="0">
            <a:norm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8" name="Espace réservé du texte 23">
            <a:extLst>
              <a:ext uri="{FF2B5EF4-FFF2-40B4-BE49-F238E27FC236}">
                <a16:creationId xmlns="" xmlns:a16="http://schemas.microsoft.com/office/drawing/2014/main" id="{0D539BF4-2297-484E-9FE0-CCB67BF5D897}"/>
              </a:ext>
            </a:extLst>
          </p:cNvPr>
          <p:cNvSpPr>
            <a:spLocks noGrp="1"/>
          </p:cNvSpPr>
          <p:nvPr>
            <p:ph type="body" sz="quarter" idx="58" hasCustomPrompt="1"/>
          </p:nvPr>
        </p:nvSpPr>
        <p:spPr>
          <a:xfrm>
            <a:off x="6964075" y="3779975"/>
            <a:ext cx="3060000" cy="252000"/>
          </a:xfrm>
          <a:prstGeom prst="rect">
            <a:avLst/>
          </a:prstGeom>
        </p:spPr>
        <p:txBody>
          <a:bodyPr>
            <a:noAutofit/>
          </a:bodyPr>
          <a:lstStyle>
            <a:lvl1pPr marL="0" indent="0" algn="l">
              <a:buNone/>
              <a:defRPr sz="1400" b="1" spc="0" baseline="0">
                <a:solidFill>
                  <a:srgbClr val="0F7D8C"/>
                </a:solidFill>
                <a:latin typeface="+mn-lt"/>
              </a:defRPr>
            </a:lvl1pPr>
          </a:lstStyle>
          <a:p>
            <a:pPr lvl="0"/>
            <a:r>
              <a:rPr lang="fr-FR" dirty="0"/>
              <a:t>Key </a:t>
            </a:r>
            <a:r>
              <a:rPr lang="fr-FR" dirty="0" err="1"/>
              <a:t>statement</a:t>
            </a:r>
            <a:endParaRPr lang="fr-FR" dirty="0"/>
          </a:p>
        </p:txBody>
      </p:sp>
      <p:sp>
        <p:nvSpPr>
          <p:cNvPr id="45" name="Espace réservé du texte 23">
            <a:extLst>
              <a:ext uri="{FF2B5EF4-FFF2-40B4-BE49-F238E27FC236}">
                <a16:creationId xmlns="" xmlns:a16="http://schemas.microsoft.com/office/drawing/2014/main" id="{240B1D43-5C87-CF48-A072-F6263599914B}"/>
              </a:ext>
            </a:extLst>
          </p:cNvPr>
          <p:cNvSpPr>
            <a:spLocks noGrp="1"/>
          </p:cNvSpPr>
          <p:nvPr>
            <p:ph type="body" sz="quarter" idx="59" hasCustomPrompt="1"/>
          </p:nvPr>
        </p:nvSpPr>
        <p:spPr>
          <a:xfrm>
            <a:off x="6964075" y="4139975"/>
            <a:ext cx="3060000" cy="540000"/>
          </a:xfrm>
          <a:prstGeom prst="rect">
            <a:avLst/>
          </a:prstGeo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46" name="Espace réservé pour une image  7">
            <a:extLst>
              <a:ext uri="{FF2B5EF4-FFF2-40B4-BE49-F238E27FC236}">
                <a16:creationId xmlns="" xmlns:a16="http://schemas.microsoft.com/office/drawing/2014/main" id="{1C780D94-D313-104D-B67B-845CB184F578}"/>
              </a:ext>
            </a:extLst>
          </p:cNvPr>
          <p:cNvSpPr>
            <a:spLocks noGrp="1" noChangeAspect="1"/>
          </p:cNvSpPr>
          <p:nvPr>
            <p:ph type="pic" sz="quarter" idx="60" hasCustomPrompt="1"/>
          </p:nvPr>
        </p:nvSpPr>
        <p:spPr>
          <a:xfrm>
            <a:off x="5708329" y="3779975"/>
            <a:ext cx="900000" cy="900000"/>
          </a:xfrm>
          <a:prstGeom prst="rect">
            <a:avLst/>
          </a:prstGeom>
        </p:spPr>
        <p:txBody>
          <a:bodyPr anchor="ctr" anchorCtr="0">
            <a:norm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47" name="Espace réservé du texte 23">
            <a:extLst>
              <a:ext uri="{FF2B5EF4-FFF2-40B4-BE49-F238E27FC236}">
                <a16:creationId xmlns="" xmlns:a16="http://schemas.microsoft.com/office/drawing/2014/main" id="{81F59D1C-A6B8-7343-A01C-11CE9D01DADD}"/>
              </a:ext>
            </a:extLst>
          </p:cNvPr>
          <p:cNvSpPr>
            <a:spLocks noGrp="1"/>
          </p:cNvSpPr>
          <p:nvPr>
            <p:ph type="body" sz="quarter" idx="61" hasCustomPrompt="1"/>
          </p:nvPr>
        </p:nvSpPr>
        <p:spPr>
          <a:xfrm>
            <a:off x="6965063" y="5229361"/>
            <a:ext cx="3060000" cy="252000"/>
          </a:xfrm>
          <a:prstGeom prst="rect">
            <a:avLst/>
          </a:prstGeom>
        </p:spPr>
        <p:txBody>
          <a:bodyPr>
            <a:noAutofit/>
          </a:bodyPr>
          <a:lstStyle>
            <a:lvl1pPr marL="0" indent="0" algn="l">
              <a:buNone/>
              <a:defRPr sz="1400" b="1" spc="0" baseline="0">
                <a:solidFill>
                  <a:srgbClr val="0F7D8C"/>
                </a:solidFill>
                <a:latin typeface="+mn-lt"/>
              </a:defRPr>
            </a:lvl1pPr>
          </a:lstStyle>
          <a:p>
            <a:pPr lvl="0"/>
            <a:r>
              <a:rPr lang="fr-FR" dirty="0"/>
              <a:t>Key </a:t>
            </a:r>
            <a:r>
              <a:rPr lang="fr-FR" dirty="0" err="1"/>
              <a:t>statement</a:t>
            </a:r>
            <a:endParaRPr lang="fr-FR" dirty="0"/>
          </a:p>
        </p:txBody>
      </p:sp>
      <p:sp>
        <p:nvSpPr>
          <p:cNvPr id="60" name="Espace réservé du texte 23">
            <a:extLst>
              <a:ext uri="{FF2B5EF4-FFF2-40B4-BE49-F238E27FC236}">
                <a16:creationId xmlns="" xmlns:a16="http://schemas.microsoft.com/office/drawing/2014/main" id="{FD46F9DE-A342-5445-A879-512CF14CE93D}"/>
              </a:ext>
            </a:extLst>
          </p:cNvPr>
          <p:cNvSpPr>
            <a:spLocks noGrp="1"/>
          </p:cNvSpPr>
          <p:nvPr>
            <p:ph type="body" sz="quarter" idx="62" hasCustomPrompt="1"/>
          </p:nvPr>
        </p:nvSpPr>
        <p:spPr>
          <a:xfrm>
            <a:off x="6963637" y="5589361"/>
            <a:ext cx="3060000" cy="540000"/>
          </a:xfrm>
          <a:prstGeom prst="rect">
            <a:avLst/>
          </a:prstGeo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61" name="Espace réservé pour une image  7">
            <a:extLst>
              <a:ext uri="{FF2B5EF4-FFF2-40B4-BE49-F238E27FC236}">
                <a16:creationId xmlns="" xmlns:a16="http://schemas.microsoft.com/office/drawing/2014/main" id="{93989719-1E67-B141-ACB3-27691257302E}"/>
              </a:ext>
            </a:extLst>
          </p:cNvPr>
          <p:cNvSpPr>
            <a:spLocks noGrp="1" noChangeAspect="1"/>
          </p:cNvSpPr>
          <p:nvPr>
            <p:ph type="pic" sz="quarter" idx="63" hasCustomPrompt="1"/>
          </p:nvPr>
        </p:nvSpPr>
        <p:spPr>
          <a:xfrm>
            <a:off x="5705475" y="5229361"/>
            <a:ext cx="900000" cy="900000"/>
          </a:xfrm>
          <a:prstGeom prst="rect">
            <a:avLst/>
          </a:prstGeom>
        </p:spPr>
        <p:txBody>
          <a:bodyPr anchor="ctr" anchorCtr="0">
            <a:norm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14" name="Espace réservé du contenu 13">
            <a:extLst>
              <a:ext uri="{FF2B5EF4-FFF2-40B4-BE49-F238E27FC236}">
                <a16:creationId xmlns="" xmlns:a16="http://schemas.microsoft.com/office/drawing/2014/main" id="{8266E485-0844-AF4A-9B7C-B2D0BC35C232}"/>
              </a:ext>
            </a:extLst>
          </p:cNvPr>
          <p:cNvSpPr>
            <a:spLocks noGrp="1"/>
          </p:cNvSpPr>
          <p:nvPr>
            <p:ph sz="quarter" idx="64" hasCustomPrompt="1"/>
          </p:nvPr>
        </p:nvSpPr>
        <p:spPr>
          <a:xfrm>
            <a:off x="666750" y="1980000"/>
            <a:ext cx="4319588" cy="4500000"/>
          </a:xfrm>
          <a:prstGeom prst="rect">
            <a:avLst/>
          </a:prstGeom>
          <a:solidFill>
            <a:schemeClr val="bg1">
              <a:lumMod val="85000"/>
            </a:schemeClr>
          </a:solidFill>
        </p:spPr>
        <p:txBody>
          <a:bodyPr anchor="ctr" anchorCtr="0">
            <a:noAutofit/>
          </a:bodyPr>
          <a:lstStyle>
            <a:lvl1pPr marL="0" indent="0" algn="ctr">
              <a:buFontTx/>
              <a:buNone/>
              <a:defRPr/>
            </a:lvl1pPr>
          </a:lstStyle>
          <a:p>
            <a:pPr lvl="0"/>
            <a:r>
              <a:rPr lang="fr-FR" dirty="0"/>
              <a:t>Cliquez pour insérer un graphique ou un visuel</a:t>
            </a:r>
          </a:p>
        </p:txBody>
      </p:sp>
      <p:sp>
        <p:nvSpPr>
          <p:cNvPr id="19" name="Espace réservé du texte 10">
            <a:extLst>
              <a:ext uri="{FF2B5EF4-FFF2-40B4-BE49-F238E27FC236}">
                <a16:creationId xmlns="" xmlns:a16="http://schemas.microsoft.com/office/drawing/2014/main" id="{FFAC0F3A-B9B7-A144-9F27-516846D47333}"/>
              </a:ext>
            </a:extLst>
          </p:cNvPr>
          <p:cNvSpPr>
            <a:spLocks noGrp="1"/>
          </p:cNvSpPr>
          <p:nvPr>
            <p:ph type="body" sz="quarter" idx="18" hasCustomPrompt="1"/>
          </p:nvPr>
        </p:nvSpPr>
        <p:spPr>
          <a:xfrm>
            <a:off x="665163" y="6660450"/>
            <a:ext cx="4319588" cy="180000"/>
          </a:xfrm>
          <a:prstGeom prst="rect">
            <a:avLst/>
          </a:prstGeom>
        </p:spPr>
        <p:txBody>
          <a:bodyPr anchor="ctr" anchorCtr="0"/>
          <a:lstStyle>
            <a:lvl1pPr>
              <a:defRPr sz="900" b="0" i="1">
                <a:solidFill>
                  <a:schemeClr val="tx1"/>
                </a:solidFill>
                <a:latin typeface="Calibri Light" panose="020F0302020204030204" pitchFamily="34" charset="0"/>
                <a:cs typeface="Calibri Light" panose="020F0302020204030204" pitchFamily="34" charset="0"/>
              </a:defRPr>
            </a:lvl1pPr>
          </a:lstStyle>
          <a:p>
            <a:pPr lvl="0"/>
            <a:r>
              <a:rPr lang="fr-FR" dirty="0"/>
              <a:t>Cliquer pour insérer la source</a:t>
            </a:r>
          </a:p>
        </p:txBody>
      </p:sp>
    </p:spTree>
    <p:extLst>
      <p:ext uri="{BB962C8B-B14F-4D97-AF65-F5344CB8AC3E}">
        <p14:creationId xmlns:p14="http://schemas.microsoft.com/office/powerpoint/2010/main" val="1759999366"/>
      </p:ext>
    </p:extLst>
  </p:cSld>
  <p:clrMapOvr>
    <a:masterClrMapping/>
  </p:clrMapOvr>
  <p:extLst>
    <p:ext uri="{DCECCB84-F9BA-43D5-87BE-67443E8EF086}">
      <p15:sldGuideLst xmlns="" xmlns:p15="http://schemas.microsoft.com/office/powerpoint/2012/main">
        <p15:guide id="1" orient="horz" pos="1474" userDrawn="1">
          <p15:clr>
            <a:srgbClr val="FBAE40"/>
          </p15:clr>
        </p15:guide>
        <p15:guide id="2" orient="horz" pos="4195">
          <p15:clr>
            <a:srgbClr val="547EBF"/>
          </p15:clr>
        </p15:guide>
        <p15:guide id="3" pos="3141" userDrawn="1">
          <p15:clr>
            <a:srgbClr val="FBAE40"/>
          </p15:clr>
        </p15:guide>
        <p15:guide id="5" pos="3594" userDrawn="1">
          <p15:clr>
            <a:srgbClr val="FBAE40"/>
          </p15:clr>
        </p15:guide>
        <p15:guide id="7" orient="horz" pos="2381" userDrawn="1">
          <p15:clr>
            <a:srgbClr val="FBAE40"/>
          </p15:clr>
        </p15:guide>
        <p15:guide id="8" pos="4388" userDrawn="1">
          <p15:clr>
            <a:srgbClr val="FBAE40"/>
          </p15:clr>
        </p15:guide>
        <p15:guide id="10" orient="horz" pos="3288" userDrawn="1">
          <p15:clr>
            <a:srgbClr val="FBAE40"/>
          </p15:clr>
        </p15:guide>
        <p15:guide id="11" orient="horz" pos="3855"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os_4">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6858000" y="2231000"/>
            <a:ext cx="3168000" cy="180000"/>
          </a:xfrm>
          <a:prstGeom prst="rect">
            <a:avLst/>
          </a:prstGeom>
        </p:spPr>
        <p:txBody>
          <a:bodyPr>
            <a:noAutofit/>
          </a:bodyPr>
          <a:lstStyle>
            <a:lvl1pPr marL="0" indent="0" algn="l">
              <a:buNone/>
              <a:defRPr sz="1200" b="1" spc="0" baseline="0">
                <a:solidFill>
                  <a:srgbClr val="0F7D8C"/>
                </a:solidFill>
                <a:latin typeface="+mn-lt"/>
              </a:defRPr>
            </a:lvl1pPr>
          </a:lstStyle>
          <a:p>
            <a:pPr lvl="0"/>
            <a:r>
              <a:rPr lang="fr-FR" dirty="0"/>
              <a:t>Key </a:t>
            </a:r>
            <a:r>
              <a:rPr lang="fr-FR" dirty="0" err="1"/>
              <a:t>statement</a:t>
            </a:r>
            <a:endParaRPr lang="fr-FR" dirty="0"/>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37" name="Espace réservé du texte 23">
            <a:extLst>
              <a:ext uri="{FF2B5EF4-FFF2-40B4-BE49-F238E27FC236}">
                <a16:creationId xmlns="" xmlns:a16="http://schemas.microsoft.com/office/drawing/2014/main" id="{F7C814E4-2E62-9D4A-AFC1-60AD920812B2}"/>
              </a:ext>
            </a:extLst>
          </p:cNvPr>
          <p:cNvSpPr>
            <a:spLocks noGrp="1"/>
          </p:cNvSpPr>
          <p:nvPr>
            <p:ph type="body" sz="quarter" idx="22" hasCustomPrompt="1"/>
          </p:nvPr>
        </p:nvSpPr>
        <p:spPr>
          <a:xfrm>
            <a:off x="6858000" y="2519000"/>
            <a:ext cx="3168000" cy="360000"/>
          </a:xfrm>
          <a:prstGeom prst="rect">
            <a:avLst/>
          </a:prstGeo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8" name="Espace réservé pour une image  7">
            <a:extLst>
              <a:ext uri="{FF2B5EF4-FFF2-40B4-BE49-F238E27FC236}">
                <a16:creationId xmlns="" xmlns:a16="http://schemas.microsoft.com/office/drawing/2014/main" id="{B44A41F4-B71E-8348-9FC3-71DA77C62E8F}"/>
              </a:ext>
            </a:extLst>
          </p:cNvPr>
          <p:cNvSpPr>
            <a:spLocks noGrp="1" noChangeAspect="1"/>
          </p:cNvSpPr>
          <p:nvPr>
            <p:ph type="pic" sz="quarter" idx="57" hasCustomPrompt="1"/>
          </p:nvPr>
        </p:nvSpPr>
        <p:spPr>
          <a:xfrm>
            <a:off x="5706000" y="2159000"/>
            <a:ext cx="792000" cy="792000"/>
          </a:xfrm>
          <a:prstGeom prst="rect">
            <a:avLst/>
          </a:prstGeom>
        </p:spPr>
        <p:txBody>
          <a:bodyPr anchor="ctr" anchorCtr="0">
            <a:norm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2" name="Espace réservé du texte 23">
            <a:extLst>
              <a:ext uri="{FF2B5EF4-FFF2-40B4-BE49-F238E27FC236}">
                <a16:creationId xmlns="" xmlns:a16="http://schemas.microsoft.com/office/drawing/2014/main" id="{40E17E0D-8F77-7842-A00B-903D4F7497A8}"/>
              </a:ext>
            </a:extLst>
          </p:cNvPr>
          <p:cNvSpPr>
            <a:spLocks noGrp="1"/>
          </p:cNvSpPr>
          <p:nvPr>
            <p:ph type="body" sz="quarter" idx="68" hasCustomPrompt="1"/>
          </p:nvPr>
        </p:nvSpPr>
        <p:spPr>
          <a:xfrm>
            <a:off x="6858000" y="3383000"/>
            <a:ext cx="3168000" cy="180000"/>
          </a:xfrm>
          <a:prstGeom prst="rect">
            <a:avLst/>
          </a:prstGeom>
        </p:spPr>
        <p:txBody>
          <a:bodyPr>
            <a:noAutofit/>
          </a:bodyPr>
          <a:lstStyle>
            <a:lvl1pPr marL="0" indent="0" algn="l">
              <a:buNone/>
              <a:defRPr sz="1200" b="1" spc="0" baseline="0">
                <a:solidFill>
                  <a:srgbClr val="0F7D8C"/>
                </a:solidFill>
                <a:latin typeface="+mn-lt"/>
              </a:defRPr>
            </a:lvl1pPr>
          </a:lstStyle>
          <a:p>
            <a:pPr lvl="0"/>
            <a:r>
              <a:rPr lang="fr-FR" dirty="0"/>
              <a:t>Key </a:t>
            </a:r>
            <a:r>
              <a:rPr lang="fr-FR" dirty="0" err="1"/>
              <a:t>statement</a:t>
            </a:r>
            <a:endParaRPr lang="fr-FR" dirty="0"/>
          </a:p>
        </p:txBody>
      </p:sp>
      <p:sp>
        <p:nvSpPr>
          <p:cNvPr id="23" name="Espace réservé du texte 23">
            <a:extLst>
              <a:ext uri="{FF2B5EF4-FFF2-40B4-BE49-F238E27FC236}">
                <a16:creationId xmlns="" xmlns:a16="http://schemas.microsoft.com/office/drawing/2014/main" id="{87C3F5BD-2A41-6A42-B3EE-BE05FEE6FC87}"/>
              </a:ext>
            </a:extLst>
          </p:cNvPr>
          <p:cNvSpPr>
            <a:spLocks noGrp="1"/>
          </p:cNvSpPr>
          <p:nvPr>
            <p:ph type="body" sz="quarter" idx="69" hasCustomPrompt="1"/>
          </p:nvPr>
        </p:nvSpPr>
        <p:spPr>
          <a:xfrm>
            <a:off x="6858000" y="3671000"/>
            <a:ext cx="3168000" cy="360000"/>
          </a:xfrm>
          <a:prstGeom prst="rect">
            <a:avLst/>
          </a:prstGeo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24" name="Espace réservé pour une image  7">
            <a:extLst>
              <a:ext uri="{FF2B5EF4-FFF2-40B4-BE49-F238E27FC236}">
                <a16:creationId xmlns="" xmlns:a16="http://schemas.microsoft.com/office/drawing/2014/main" id="{A722150A-DA36-1941-BF51-00936C8C2244}"/>
              </a:ext>
            </a:extLst>
          </p:cNvPr>
          <p:cNvSpPr>
            <a:spLocks noGrp="1" noChangeAspect="1"/>
          </p:cNvSpPr>
          <p:nvPr>
            <p:ph type="pic" sz="quarter" idx="70" hasCustomPrompt="1"/>
          </p:nvPr>
        </p:nvSpPr>
        <p:spPr>
          <a:xfrm>
            <a:off x="5706000" y="3311000"/>
            <a:ext cx="792000" cy="792000"/>
          </a:xfrm>
          <a:prstGeom prst="rect">
            <a:avLst/>
          </a:prstGeom>
        </p:spPr>
        <p:txBody>
          <a:bodyPr anchor="ctr" anchorCtr="0">
            <a:norm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5" name="Espace réservé du texte 23">
            <a:extLst>
              <a:ext uri="{FF2B5EF4-FFF2-40B4-BE49-F238E27FC236}">
                <a16:creationId xmlns="" xmlns:a16="http://schemas.microsoft.com/office/drawing/2014/main" id="{6C81CB26-57ED-974E-B0C8-F5D92BAD80DD}"/>
              </a:ext>
            </a:extLst>
          </p:cNvPr>
          <p:cNvSpPr>
            <a:spLocks noGrp="1"/>
          </p:cNvSpPr>
          <p:nvPr>
            <p:ph type="body" sz="quarter" idx="71" hasCustomPrompt="1"/>
          </p:nvPr>
        </p:nvSpPr>
        <p:spPr>
          <a:xfrm>
            <a:off x="6858000" y="4535000"/>
            <a:ext cx="3168000" cy="180000"/>
          </a:xfrm>
          <a:prstGeom prst="rect">
            <a:avLst/>
          </a:prstGeom>
        </p:spPr>
        <p:txBody>
          <a:bodyPr>
            <a:noAutofit/>
          </a:bodyPr>
          <a:lstStyle>
            <a:lvl1pPr marL="0" indent="0" algn="l">
              <a:buNone/>
              <a:defRPr sz="1200" b="1" spc="0" baseline="0">
                <a:solidFill>
                  <a:srgbClr val="0F7D8C"/>
                </a:solidFill>
                <a:latin typeface="+mn-lt"/>
              </a:defRPr>
            </a:lvl1pPr>
          </a:lstStyle>
          <a:p>
            <a:pPr lvl="0"/>
            <a:r>
              <a:rPr lang="fr-FR" dirty="0"/>
              <a:t>Key </a:t>
            </a:r>
            <a:r>
              <a:rPr lang="fr-FR" dirty="0" err="1"/>
              <a:t>statement</a:t>
            </a:r>
            <a:endParaRPr lang="fr-FR" dirty="0"/>
          </a:p>
        </p:txBody>
      </p:sp>
      <p:sp>
        <p:nvSpPr>
          <p:cNvPr id="26" name="Espace réservé du texte 23">
            <a:extLst>
              <a:ext uri="{FF2B5EF4-FFF2-40B4-BE49-F238E27FC236}">
                <a16:creationId xmlns="" xmlns:a16="http://schemas.microsoft.com/office/drawing/2014/main" id="{3E9886AD-3B9B-9A43-9007-61512941458F}"/>
              </a:ext>
            </a:extLst>
          </p:cNvPr>
          <p:cNvSpPr>
            <a:spLocks noGrp="1"/>
          </p:cNvSpPr>
          <p:nvPr>
            <p:ph type="body" sz="quarter" idx="72" hasCustomPrompt="1"/>
          </p:nvPr>
        </p:nvSpPr>
        <p:spPr>
          <a:xfrm>
            <a:off x="6858000" y="4823000"/>
            <a:ext cx="3168000" cy="360000"/>
          </a:xfrm>
          <a:prstGeom prst="rect">
            <a:avLst/>
          </a:prstGeo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27" name="Espace réservé pour une image  7">
            <a:extLst>
              <a:ext uri="{FF2B5EF4-FFF2-40B4-BE49-F238E27FC236}">
                <a16:creationId xmlns="" xmlns:a16="http://schemas.microsoft.com/office/drawing/2014/main" id="{483F9CE9-76E4-4D45-BA88-41D96B965C55}"/>
              </a:ext>
            </a:extLst>
          </p:cNvPr>
          <p:cNvSpPr>
            <a:spLocks noGrp="1" noChangeAspect="1"/>
          </p:cNvSpPr>
          <p:nvPr>
            <p:ph type="pic" sz="quarter" idx="73" hasCustomPrompt="1"/>
          </p:nvPr>
        </p:nvSpPr>
        <p:spPr>
          <a:xfrm>
            <a:off x="5706000" y="4463000"/>
            <a:ext cx="792000" cy="792000"/>
          </a:xfrm>
          <a:prstGeom prst="rect">
            <a:avLst/>
          </a:prstGeom>
        </p:spPr>
        <p:txBody>
          <a:bodyPr anchor="ctr" anchorCtr="0">
            <a:norm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8" name="Espace réservé du texte 23">
            <a:extLst>
              <a:ext uri="{FF2B5EF4-FFF2-40B4-BE49-F238E27FC236}">
                <a16:creationId xmlns="" xmlns:a16="http://schemas.microsoft.com/office/drawing/2014/main" id="{584167CC-0BAF-CD4E-BB15-E35AF9800C4E}"/>
              </a:ext>
            </a:extLst>
          </p:cNvPr>
          <p:cNvSpPr>
            <a:spLocks noGrp="1"/>
          </p:cNvSpPr>
          <p:nvPr>
            <p:ph type="body" sz="quarter" idx="74" hasCustomPrompt="1"/>
          </p:nvPr>
        </p:nvSpPr>
        <p:spPr>
          <a:xfrm>
            <a:off x="6858000" y="5687499"/>
            <a:ext cx="3168000" cy="180000"/>
          </a:xfrm>
          <a:prstGeom prst="rect">
            <a:avLst/>
          </a:prstGeom>
        </p:spPr>
        <p:txBody>
          <a:bodyPr>
            <a:noAutofit/>
          </a:bodyPr>
          <a:lstStyle>
            <a:lvl1pPr marL="0" indent="0" algn="l">
              <a:buNone/>
              <a:defRPr sz="1200" b="1" spc="0" baseline="0">
                <a:solidFill>
                  <a:srgbClr val="0F7D8C"/>
                </a:solidFill>
                <a:latin typeface="+mn-lt"/>
              </a:defRPr>
            </a:lvl1pPr>
          </a:lstStyle>
          <a:p>
            <a:pPr lvl="0"/>
            <a:r>
              <a:rPr lang="fr-FR" dirty="0"/>
              <a:t>Key </a:t>
            </a:r>
            <a:r>
              <a:rPr lang="fr-FR" dirty="0" err="1"/>
              <a:t>statement</a:t>
            </a:r>
            <a:endParaRPr lang="fr-FR" dirty="0"/>
          </a:p>
        </p:txBody>
      </p:sp>
      <p:sp>
        <p:nvSpPr>
          <p:cNvPr id="29" name="Espace réservé du texte 23">
            <a:extLst>
              <a:ext uri="{FF2B5EF4-FFF2-40B4-BE49-F238E27FC236}">
                <a16:creationId xmlns="" xmlns:a16="http://schemas.microsoft.com/office/drawing/2014/main" id="{29AFAFFB-D9AB-CC4E-A708-BF20C4E47E91}"/>
              </a:ext>
            </a:extLst>
          </p:cNvPr>
          <p:cNvSpPr>
            <a:spLocks noGrp="1"/>
          </p:cNvSpPr>
          <p:nvPr>
            <p:ph type="body" sz="quarter" idx="75" hasCustomPrompt="1"/>
          </p:nvPr>
        </p:nvSpPr>
        <p:spPr>
          <a:xfrm>
            <a:off x="6858000" y="5975499"/>
            <a:ext cx="3168000" cy="360000"/>
          </a:xfrm>
          <a:prstGeom prst="rect">
            <a:avLst/>
          </a:prstGeo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30" name="Espace réservé pour une image  7">
            <a:extLst>
              <a:ext uri="{FF2B5EF4-FFF2-40B4-BE49-F238E27FC236}">
                <a16:creationId xmlns="" xmlns:a16="http://schemas.microsoft.com/office/drawing/2014/main" id="{3C2A3005-357A-5A42-80B1-157D578EF38D}"/>
              </a:ext>
            </a:extLst>
          </p:cNvPr>
          <p:cNvSpPr>
            <a:spLocks noGrp="1" noChangeAspect="1"/>
          </p:cNvSpPr>
          <p:nvPr>
            <p:ph type="pic" sz="quarter" idx="76" hasCustomPrompt="1"/>
          </p:nvPr>
        </p:nvSpPr>
        <p:spPr>
          <a:xfrm>
            <a:off x="5706000" y="5615499"/>
            <a:ext cx="792000" cy="792000"/>
          </a:xfrm>
          <a:prstGeom prst="rect">
            <a:avLst/>
          </a:prstGeom>
        </p:spPr>
        <p:txBody>
          <a:bodyPr anchor="ctr" anchorCtr="0">
            <a:norm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1" name="Espace réservé du contenu 13">
            <a:extLst>
              <a:ext uri="{FF2B5EF4-FFF2-40B4-BE49-F238E27FC236}">
                <a16:creationId xmlns="" xmlns:a16="http://schemas.microsoft.com/office/drawing/2014/main" id="{58BA505B-D58E-304A-8767-40DB0A43794A}"/>
              </a:ext>
            </a:extLst>
          </p:cNvPr>
          <p:cNvSpPr>
            <a:spLocks noGrp="1"/>
          </p:cNvSpPr>
          <p:nvPr>
            <p:ph sz="quarter" idx="64" hasCustomPrompt="1"/>
          </p:nvPr>
        </p:nvSpPr>
        <p:spPr>
          <a:xfrm>
            <a:off x="666750" y="1980000"/>
            <a:ext cx="4319588" cy="4500000"/>
          </a:xfrm>
          <a:prstGeom prst="rect">
            <a:avLst/>
          </a:prstGeom>
          <a:solidFill>
            <a:schemeClr val="bg1">
              <a:lumMod val="85000"/>
            </a:schemeClr>
          </a:solidFill>
        </p:spPr>
        <p:txBody>
          <a:bodyPr anchor="ctr" anchorCtr="0">
            <a:noAutofit/>
          </a:bodyPr>
          <a:lstStyle>
            <a:lvl1pPr marL="0" indent="0" algn="ctr">
              <a:buFontTx/>
              <a:buNone/>
              <a:defRPr/>
            </a:lvl1pPr>
          </a:lstStyle>
          <a:p>
            <a:pPr lvl="0"/>
            <a:r>
              <a:rPr lang="fr-FR" dirty="0"/>
              <a:t>Cliquez pour insérer un graphique ou un visuel</a:t>
            </a:r>
          </a:p>
        </p:txBody>
      </p:sp>
      <p:sp>
        <p:nvSpPr>
          <p:cNvPr id="32" name="Espace réservé du texte 10">
            <a:extLst>
              <a:ext uri="{FF2B5EF4-FFF2-40B4-BE49-F238E27FC236}">
                <a16:creationId xmlns="" xmlns:a16="http://schemas.microsoft.com/office/drawing/2014/main" id="{E792E6B3-D6AE-CD47-95D6-B0A827870066}"/>
              </a:ext>
            </a:extLst>
          </p:cNvPr>
          <p:cNvSpPr>
            <a:spLocks noGrp="1"/>
          </p:cNvSpPr>
          <p:nvPr>
            <p:ph type="body" sz="quarter" idx="18" hasCustomPrompt="1"/>
          </p:nvPr>
        </p:nvSpPr>
        <p:spPr>
          <a:xfrm>
            <a:off x="665163" y="6660450"/>
            <a:ext cx="4319588" cy="180000"/>
          </a:xfrm>
          <a:prstGeom prst="rect">
            <a:avLst/>
          </a:prstGeom>
        </p:spPr>
        <p:txBody>
          <a:bodyPr anchor="ctr" anchorCtr="0"/>
          <a:lstStyle>
            <a:lvl1pPr>
              <a:defRPr sz="900" b="0" i="1">
                <a:solidFill>
                  <a:schemeClr val="tx1"/>
                </a:solidFill>
                <a:latin typeface="Calibri Light" panose="020F0302020204030204" pitchFamily="34" charset="0"/>
                <a:cs typeface="Calibri Light" panose="020F0302020204030204" pitchFamily="34" charset="0"/>
              </a:defRPr>
            </a:lvl1pPr>
          </a:lstStyle>
          <a:p>
            <a:pPr lvl="0"/>
            <a:r>
              <a:rPr lang="fr-FR" dirty="0"/>
              <a:t>Cliquer pour insérer la source</a:t>
            </a:r>
          </a:p>
        </p:txBody>
      </p:sp>
    </p:spTree>
    <p:extLst>
      <p:ext uri="{BB962C8B-B14F-4D97-AF65-F5344CB8AC3E}">
        <p14:creationId xmlns:p14="http://schemas.microsoft.com/office/powerpoint/2010/main" val="1343900107"/>
      </p:ext>
    </p:extLst>
  </p:cSld>
  <p:clrMapOvr>
    <a:masterClrMapping/>
  </p:clrMapOvr>
  <p:extLst>
    <p:ext uri="{DCECCB84-F9BA-43D5-87BE-67443E8EF086}">
      <p15:sldGuideLst xmlns="" xmlns:p15="http://schemas.microsoft.com/office/powerpoint/2012/main">
        <p15:guide id="1" orient="horz" pos="1247" userDrawn="1">
          <p15:clr>
            <a:srgbClr val="FBAE40"/>
          </p15:clr>
        </p15:guide>
        <p15:guide id="2" orient="horz" pos="4195">
          <p15:clr>
            <a:srgbClr val="547EBF"/>
          </p15:clr>
        </p15:guide>
        <p15:guide id="5" pos="3594" userDrawn="1">
          <p15:clr>
            <a:srgbClr val="FBAE40"/>
          </p15:clr>
        </p15:guide>
        <p15:guide id="7" orient="horz" pos="2086" userDrawn="1">
          <p15:clr>
            <a:srgbClr val="FBAE40"/>
          </p15:clr>
        </p15:guide>
        <p15:guide id="8" pos="4320" userDrawn="1">
          <p15:clr>
            <a:srgbClr val="FBAE40"/>
          </p15:clr>
        </p15:guide>
        <p15:guide id="10" orient="horz" pos="2812" userDrawn="1">
          <p15:clr>
            <a:srgbClr val="FBAE40"/>
          </p15:clr>
        </p15:guide>
        <p15:guide id="11" orient="horz" pos="353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rguments_3">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28" name="Espace réservé du texte 23">
            <a:extLst>
              <a:ext uri="{FF2B5EF4-FFF2-40B4-BE49-F238E27FC236}">
                <a16:creationId xmlns="" xmlns:a16="http://schemas.microsoft.com/office/drawing/2014/main" id="{584167CC-0BAF-CD4E-BB15-E35AF9800C4E}"/>
              </a:ext>
            </a:extLst>
          </p:cNvPr>
          <p:cNvSpPr>
            <a:spLocks noGrp="1"/>
          </p:cNvSpPr>
          <p:nvPr>
            <p:ph type="body" sz="quarter" idx="74" hasCustomPrompt="1"/>
          </p:nvPr>
        </p:nvSpPr>
        <p:spPr>
          <a:xfrm>
            <a:off x="665163" y="4319587"/>
            <a:ext cx="2520000" cy="1512887"/>
          </a:xfrm>
          <a:prstGeom prst="rect">
            <a:avLst/>
          </a:prstGeom>
        </p:spPr>
        <p:txBody>
          <a:bodyPr>
            <a:noAutofit/>
          </a:bodyPr>
          <a:lstStyle>
            <a:lvl1pPr marL="0" indent="0" algn="ctr">
              <a:buNone/>
              <a:defRPr sz="1400" b="0" i="0" spc="0" baseline="0">
                <a:solidFill>
                  <a:srgbClr val="00465A"/>
                </a:solidFill>
                <a:latin typeface="+mn-lt"/>
              </a:defRPr>
            </a:lvl1pPr>
          </a:lstStyle>
          <a:p>
            <a:pPr lvl="0"/>
            <a:r>
              <a:rPr lang="fr-FR" dirty="0"/>
              <a:t>Argument n°1</a:t>
            </a:r>
          </a:p>
        </p:txBody>
      </p:sp>
      <p:sp>
        <p:nvSpPr>
          <p:cNvPr id="30" name="Espace réservé pour une image  7">
            <a:extLst>
              <a:ext uri="{FF2B5EF4-FFF2-40B4-BE49-F238E27FC236}">
                <a16:creationId xmlns="" xmlns:a16="http://schemas.microsoft.com/office/drawing/2014/main" id="{3C2A3005-357A-5A42-80B1-157D578EF38D}"/>
              </a:ext>
            </a:extLst>
          </p:cNvPr>
          <p:cNvSpPr>
            <a:spLocks noGrp="1" noChangeAspect="1"/>
          </p:cNvSpPr>
          <p:nvPr>
            <p:ph type="pic" sz="quarter" idx="76" hasCustomPrompt="1"/>
          </p:nvPr>
        </p:nvSpPr>
        <p:spPr>
          <a:xfrm>
            <a:off x="1385162" y="2699837"/>
            <a:ext cx="1080000" cy="1080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0" name="Espace réservé pour une image  7">
            <a:extLst>
              <a:ext uri="{FF2B5EF4-FFF2-40B4-BE49-F238E27FC236}">
                <a16:creationId xmlns="" xmlns:a16="http://schemas.microsoft.com/office/drawing/2014/main" id="{A2D06F0C-5A41-EB4E-B29B-884AF07AF996}"/>
              </a:ext>
            </a:extLst>
          </p:cNvPr>
          <p:cNvSpPr>
            <a:spLocks noGrp="1" noChangeAspect="1"/>
          </p:cNvSpPr>
          <p:nvPr>
            <p:ph type="pic" sz="quarter" idx="82" hasCustomPrompt="1"/>
          </p:nvPr>
        </p:nvSpPr>
        <p:spPr>
          <a:xfrm>
            <a:off x="4805906" y="2699837"/>
            <a:ext cx="1080000" cy="1080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1" name="Espace réservé pour une image  7">
            <a:extLst>
              <a:ext uri="{FF2B5EF4-FFF2-40B4-BE49-F238E27FC236}">
                <a16:creationId xmlns="" xmlns:a16="http://schemas.microsoft.com/office/drawing/2014/main" id="{30300D13-A1EC-AC47-96B9-5B9E7B8D18CC}"/>
              </a:ext>
            </a:extLst>
          </p:cNvPr>
          <p:cNvSpPr>
            <a:spLocks noGrp="1" noChangeAspect="1"/>
          </p:cNvSpPr>
          <p:nvPr>
            <p:ph type="pic" sz="quarter" idx="83" hasCustomPrompt="1"/>
          </p:nvPr>
        </p:nvSpPr>
        <p:spPr>
          <a:xfrm>
            <a:off x="8225700" y="2699837"/>
            <a:ext cx="1080000" cy="1080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4" name="Espace réservé du texte 23">
            <a:extLst>
              <a:ext uri="{FF2B5EF4-FFF2-40B4-BE49-F238E27FC236}">
                <a16:creationId xmlns="" xmlns:a16="http://schemas.microsoft.com/office/drawing/2014/main" id="{7BC58CB7-F5A0-B54C-A0D7-94C51C8CCA1E}"/>
              </a:ext>
            </a:extLst>
          </p:cNvPr>
          <p:cNvSpPr>
            <a:spLocks noGrp="1"/>
          </p:cNvSpPr>
          <p:nvPr>
            <p:ph type="body" sz="quarter" idx="84" hasCustomPrompt="1"/>
          </p:nvPr>
        </p:nvSpPr>
        <p:spPr>
          <a:xfrm>
            <a:off x="4085275" y="4319587"/>
            <a:ext cx="2520000" cy="1512887"/>
          </a:xfrm>
          <a:prstGeom prst="rect">
            <a:avLst/>
          </a:prstGeom>
        </p:spPr>
        <p:txBody>
          <a:bodyPr>
            <a:noAutofit/>
          </a:bodyPr>
          <a:lstStyle>
            <a:lvl1pPr marL="0" indent="0" algn="ctr">
              <a:buNone/>
              <a:defRPr sz="1400" b="0" i="0" spc="0" baseline="0">
                <a:solidFill>
                  <a:srgbClr val="00465A"/>
                </a:solidFill>
                <a:latin typeface="+mn-lt"/>
              </a:defRPr>
            </a:lvl1pPr>
          </a:lstStyle>
          <a:p>
            <a:pPr lvl="0"/>
            <a:r>
              <a:rPr lang="fr-FR" dirty="0"/>
              <a:t>Argument n°2</a:t>
            </a:r>
          </a:p>
        </p:txBody>
      </p:sp>
      <p:sp>
        <p:nvSpPr>
          <p:cNvPr id="25" name="Espace réservé du texte 23">
            <a:extLst>
              <a:ext uri="{FF2B5EF4-FFF2-40B4-BE49-F238E27FC236}">
                <a16:creationId xmlns="" xmlns:a16="http://schemas.microsoft.com/office/drawing/2014/main" id="{35FFA01A-1D8D-DA46-8701-1EFE0B642BC2}"/>
              </a:ext>
            </a:extLst>
          </p:cNvPr>
          <p:cNvSpPr>
            <a:spLocks noGrp="1"/>
          </p:cNvSpPr>
          <p:nvPr>
            <p:ph type="body" sz="quarter" idx="85" hasCustomPrompt="1"/>
          </p:nvPr>
        </p:nvSpPr>
        <p:spPr>
          <a:xfrm>
            <a:off x="7505700" y="4319587"/>
            <a:ext cx="2520000" cy="1512887"/>
          </a:xfrm>
          <a:prstGeom prst="rect">
            <a:avLst/>
          </a:prstGeom>
        </p:spPr>
        <p:txBody>
          <a:bodyPr>
            <a:noAutofit/>
          </a:bodyPr>
          <a:lstStyle>
            <a:lvl1pPr marL="0" indent="0" algn="ctr">
              <a:buNone/>
              <a:defRPr sz="1400" b="0" i="0" spc="0" baseline="0">
                <a:solidFill>
                  <a:srgbClr val="00465A"/>
                </a:solidFill>
                <a:latin typeface="+mn-lt"/>
              </a:defRPr>
            </a:lvl1pPr>
          </a:lstStyle>
          <a:p>
            <a:pPr lvl="0"/>
            <a:r>
              <a:rPr lang="fr-FR" dirty="0"/>
              <a:t>Argument n°3</a:t>
            </a:r>
          </a:p>
        </p:txBody>
      </p:sp>
    </p:spTree>
    <p:extLst>
      <p:ext uri="{BB962C8B-B14F-4D97-AF65-F5344CB8AC3E}">
        <p14:creationId xmlns:p14="http://schemas.microsoft.com/office/powerpoint/2010/main" val="1785087372"/>
      </p:ext>
    </p:extLst>
  </p:cSld>
  <p:clrMapOvr>
    <a:masterClrMapping/>
  </p:clrMapOvr>
  <p:extLst>
    <p:ext uri="{DCECCB84-F9BA-43D5-87BE-67443E8EF086}">
      <p15:sldGuideLst xmlns="" xmlns:p15="http://schemas.microsoft.com/office/powerpoint/2012/main">
        <p15:guide id="1" orient="horz" pos="1701" userDrawn="1">
          <p15:clr>
            <a:srgbClr val="FBAE40"/>
          </p15:clr>
        </p15:guide>
        <p15:guide id="2" orient="horz" pos="4195">
          <p15:clr>
            <a:srgbClr val="547EBF"/>
          </p15:clr>
        </p15:guide>
        <p15:guide id="5" pos="2007">
          <p15:clr>
            <a:srgbClr val="FBAE40"/>
          </p15:clr>
        </p15:guide>
        <p15:guide id="7" orient="horz" pos="2381" userDrawn="1">
          <p15:clr>
            <a:srgbClr val="FBAE40"/>
          </p15:clr>
        </p15:guide>
        <p15:guide id="8" pos="2574">
          <p15:clr>
            <a:srgbClr val="FBAE40"/>
          </p15:clr>
        </p15:guide>
        <p15:guide id="10" orient="horz" pos="2721" userDrawn="1">
          <p15:clr>
            <a:srgbClr val="FBAE40"/>
          </p15:clr>
        </p15:guide>
        <p15:guide id="11" orient="horz" pos="3674">
          <p15:clr>
            <a:srgbClr val="FBAE40"/>
          </p15:clr>
        </p15:guide>
        <p15:guide id="12" pos="4161">
          <p15:clr>
            <a:srgbClr val="FBAE40"/>
          </p15:clr>
        </p15:guide>
        <p15:guide id="13" pos="472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o_Ligne_3">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28" name="Espace réservé du texte 23">
            <a:extLst>
              <a:ext uri="{FF2B5EF4-FFF2-40B4-BE49-F238E27FC236}">
                <a16:creationId xmlns="" xmlns:a16="http://schemas.microsoft.com/office/drawing/2014/main" id="{584167CC-0BAF-CD4E-BB15-E35AF9800C4E}"/>
              </a:ext>
            </a:extLst>
          </p:cNvPr>
          <p:cNvSpPr>
            <a:spLocks noGrp="1"/>
          </p:cNvSpPr>
          <p:nvPr>
            <p:ph type="body" sz="quarter" idx="74" hasCustomPrompt="1"/>
          </p:nvPr>
        </p:nvSpPr>
        <p:spPr>
          <a:xfrm>
            <a:off x="665163" y="5832000"/>
            <a:ext cx="2520000" cy="180000"/>
          </a:xfrm>
          <a:prstGeom prst="rect">
            <a:avLst/>
          </a:prstGeom>
        </p:spPr>
        <p:txBody>
          <a:bodyPr>
            <a:noAutofit/>
          </a:bodyPr>
          <a:lstStyle>
            <a:lvl1pPr marL="0" indent="0" algn="ctr">
              <a:buNone/>
              <a:defRPr sz="1200" b="1" spc="0" baseline="0">
                <a:solidFill>
                  <a:srgbClr val="0F7D8C"/>
                </a:solidFill>
                <a:latin typeface="+mn-lt"/>
              </a:defRPr>
            </a:lvl1pPr>
          </a:lstStyle>
          <a:p>
            <a:pPr lvl="0"/>
            <a:r>
              <a:rPr lang="fr-FR" dirty="0"/>
              <a:t>Key </a:t>
            </a:r>
            <a:r>
              <a:rPr lang="fr-FR" dirty="0" err="1"/>
              <a:t>statement</a:t>
            </a:r>
            <a:endParaRPr lang="fr-FR" dirty="0"/>
          </a:p>
        </p:txBody>
      </p:sp>
      <p:sp>
        <p:nvSpPr>
          <p:cNvPr id="29" name="Espace réservé du texte 23">
            <a:extLst>
              <a:ext uri="{FF2B5EF4-FFF2-40B4-BE49-F238E27FC236}">
                <a16:creationId xmlns="" xmlns:a16="http://schemas.microsoft.com/office/drawing/2014/main" id="{29AFAFFB-D9AB-CC4E-A708-BF20C4E47E91}"/>
              </a:ext>
            </a:extLst>
          </p:cNvPr>
          <p:cNvSpPr>
            <a:spLocks noGrp="1"/>
          </p:cNvSpPr>
          <p:nvPr>
            <p:ph type="body" sz="quarter" idx="75" hasCustomPrompt="1"/>
          </p:nvPr>
        </p:nvSpPr>
        <p:spPr>
          <a:xfrm>
            <a:off x="665163" y="6119563"/>
            <a:ext cx="2520000" cy="540000"/>
          </a:xfrm>
          <a:prstGeom prst="rect">
            <a:avLst/>
          </a:prstGeom>
        </p:spPr>
        <p:txBody>
          <a:bodyPr>
            <a:noAutofit/>
          </a:bodyPr>
          <a:lstStyle>
            <a:lvl1pPr marL="0" indent="0" algn="ctr">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30" name="Espace réservé pour une image  7">
            <a:extLst>
              <a:ext uri="{FF2B5EF4-FFF2-40B4-BE49-F238E27FC236}">
                <a16:creationId xmlns="" xmlns:a16="http://schemas.microsoft.com/office/drawing/2014/main" id="{3C2A3005-357A-5A42-80B1-157D578EF38D}"/>
              </a:ext>
            </a:extLst>
          </p:cNvPr>
          <p:cNvSpPr>
            <a:spLocks noGrp="1" noChangeAspect="1"/>
          </p:cNvSpPr>
          <p:nvPr>
            <p:ph type="pic" sz="quarter" idx="76" hasCustomPrompt="1"/>
          </p:nvPr>
        </p:nvSpPr>
        <p:spPr>
          <a:xfrm>
            <a:off x="1529163" y="4859500"/>
            <a:ext cx="792000"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2" name="Espace réservé du texte 23">
            <a:extLst>
              <a:ext uri="{FF2B5EF4-FFF2-40B4-BE49-F238E27FC236}">
                <a16:creationId xmlns="" xmlns:a16="http://schemas.microsoft.com/office/drawing/2014/main" id="{55AAB8B0-D206-0347-AEC9-E35B1688D049}"/>
              </a:ext>
            </a:extLst>
          </p:cNvPr>
          <p:cNvSpPr>
            <a:spLocks noGrp="1"/>
          </p:cNvSpPr>
          <p:nvPr>
            <p:ph type="body" sz="quarter" idx="77" hasCustomPrompt="1"/>
          </p:nvPr>
        </p:nvSpPr>
        <p:spPr>
          <a:xfrm>
            <a:off x="4085906" y="5832000"/>
            <a:ext cx="2520000" cy="180000"/>
          </a:xfrm>
          <a:prstGeom prst="rect">
            <a:avLst/>
          </a:prstGeom>
        </p:spPr>
        <p:txBody>
          <a:bodyPr>
            <a:noAutofit/>
          </a:bodyPr>
          <a:lstStyle>
            <a:lvl1pPr marL="0" indent="0" algn="ctr">
              <a:buNone/>
              <a:defRPr sz="1200" b="1" spc="0" baseline="0">
                <a:solidFill>
                  <a:srgbClr val="0F7D8C"/>
                </a:solidFill>
                <a:latin typeface="+mn-lt"/>
              </a:defRPr>
            </a:lvl1pPr>
          </a:lstStyle>
          <a:p>
            <a:pPr lvl="0"/>
            <a:r>
              <a:rPr lang="fr-FR" dirty="0"/>
              <a:t>Key </a:t>
            </a:r>
            <a:r>
              <a:rPr lang="fr-FR" dirty="0" err="1"/>
              <a:t>statement</a:t>
            </a:r>
            <a:endParaRPr lang="fr-FR" dirty="0"/>
          </a:p>
        </p:txBody>
      </p:sp>
      <p:sp>
        <p:nvSpPr>
          <p:cNvPr id="33" name="Espace réservé du texte 23">
            <a:extLst>
              <a:ext uri="{FF2B5EF4-FFF2-40B4-BE49-F238E27FC236}">
                <a16:creationId xmlns="" xmlns:a16="http://schemas.microsoft.com/office/drawing/2014/main" id="{B4FCF72B-83D8-E949-874F-7ADE94BDBD2D}"/>
              </a:ext>
            </a:extLst>
          </p:cNvPr>
          <p:cNvSpPr>
            <a:spLocks noGrp="1"/>
          </p:cNvSpPr>
          <p:nvPr>
            <p:ph type="body" sz="quarter" idx="78" hasCustomPrompt="1"/>
          </p:nvPr>
        </p:nvSpPr>
        <p:spPr>
          <a:xfrm>
            <a:off x="4085906" y="6119563"/>
            <a:ext cx="2520000" cy="540000"/>
          </a:xfrm>
          <a:prstGeom prst="rect">
            <a:avLst/>
          </a:prstGeom>
        </p:spPr>
        <p:txBody>
          <a:bodyPr>
            <a:noAutofit/>
          </a:bodyPr>
          <a:lstStyle>
            <a:lvl1pPr marL="0" indent="0" algn="ctr">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34" name="Espace réservé pour une image  7">
            <a:extLst>
              <a:ext uri="{FF2B5EF4-FFF2-40B4-BE49-F238E27FC236}">
                <a16:creationId xmlns="" xmlns:a16="http://schemas.microsoft.com/office/drawing/2014/main" id="{B16B2A44-D104-184D-B5EC-36E1C9D8264C}"/>
              </a:ext>
            </a:extLst>
          </p:cNvPr>
          <p:cNvSpPr>
            <a:spLocks noGrp="1" noChangeAspect="1"/>
          </p:cNvSpPr>
          <p:nvPr>
            <p:ph type="pic" sz="quarter" idx="79" hasCustomPrompt="1"/>
          </p:nvPr>
        </p:nvSpPr>
        <p:spPr>
          <a:xfrm>
            <a:off x="4949906" y="4859500"/>
            <a:ext cx="792000"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5" name="Espace réservé du texte 23">
            <a:extLst>
              <a:ext uri="{FF2B5EF4-FFF2-40B4-BE49-F238E27FC236}">
                <a16:creationId xmlns="" xmlns:a16="http://schemas.microsoft.com/office/drawing/2014/main" id="{B7F64D94-9B8B-5D4E-8AB8-DEA730A7CB45}"/>
              </a:ext>
            </a:extLst>
          </p:cNvPr>
          <p:cNvSpPr>
            <a:spLocks noGrp="1"/>
          </p:cNvSpPr>
          <p:nvPr>
            <p:ph type="body" sz="quarter" idx="80" hasCustomPrompt="1"/>
          </p:nvPr>
        </p:nvSpPr>
        <p:spPr>
          <a:xfrm>
            <a:off x="7506650" y="5832000"/>
            <a:ext cx="2520000" cy="180000"/>
          </a:xfrm>
          <a:prstGeom prst="rect">
            <a:avLst/>
          </a:prstGeom>
        </p:spPr>
        <p:txBody>
          <a:bodyPr>
            <a:noAutofit/>
          </a:bodyPr>
          <a:lstStyle>
            <a:lvl1pPr marL="0" indent="0" algn="ctr">
              <a:buNone/>
              <a:defRPr sz="1200" b="1" spc="0" baseline="0">
                <a:solidFill>
                  <a:srgbClr val="0F7D8C"/>
                </a:solidFill>
                <a:latin typeface="+mn-lt"/>
              </a:defRPr>
            </a:lvl1pPr>
          </a:lstStyle>
          <a:p>
            <a:pPr lvl="0"/>
            <a:r>
              <a:rPr lang="fr-FR" dirty="0"/>
              <a:t>Key </a:t>
            </a:r>
            <a:r>
              <a:rPr lang="fr-FR" dirty="0" err="1"/>
              <a:t>statement</a:t>
            </a:r>
            <a:endParaRPr lang="fr-FR" dirty="0"/>
          </a:p>
        </p:txBody>
      </p:sp>
      <p:sp>
        <p:nvSpPr>
          <p:cNvPr id="36" name="Espace réservé du texte 23">
            <a:extLst>
              <a:ext uri="{FF2B5EF4-FFF2-40B4-BE49-F238E27FC236}">
                <a16:creationId xmlns="" xmlns:a16="http://schemas.microsoft.com/office/drawing/2014/main" id="{64899CAE-A5C9-6E46-9964-3631C5AEF0DF}"/>
              </a:ext>
            </a:extLst>
          </p:cNvPr>
          <p:cNvSpPr>
            <a:spLocks noGrp="1"/>
          </p:cNvSpPr>
          <p:nvPr>
            <p:ph type="body" sz="quarter" idx="81" hasCustomPrompt="1"/>
          </p:nvPr>
        </p:nvSpPr>
        <p:spPr>
          <a:xfrm>
            <a:off x="7506650" y="6119563"/>
            <a:ext cx="2520000" cy="540000"/>
          </a:xfrm>
          <a:prstGeom prst="rect">
            <a:avLst/>
          </a:prstGeom>
        </p:spPr>
        <p:txBody>
          <a:bodyPr>
            <a:noAutofit/>
          </a:bodyPr>
          <a:lstStyle>
            <a:lvl1pPr marL="0" indent="0" algn="ctr">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38" name="Espace réservé pour une image  7">
            <a:extLst>
              <a:ext uri="{FF2B5EF4-FFF2-40B4-BE49-F238E27FC236}">
                <a16:creationId xmlns="" xmlns:a16="http://schemas.microsoft.com/office/drawing/2014/main" id="{832626D9-0BD0-9F40-B488-157409072DE6}"/>
              </a:ext>
            </a:extLst>
          </p:cNvPr>
          <p:cNvSpPr>
            <a:spLocks noGrp="1" noChangeAspect="1"/>
          </p:cNvSpPr>
          <p:nvPr>
            <p:ph type="pic" sz="quarter" idx="82" hasCustomPrompt="1"/>
          </p:nvPr>
        </p:nvSpPr>
        <p:spPr>
          <a:xfrm>
            <a:off x="8370649" y="4859500"/>
            <a:ext cx="792000"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11" name="Espace réservé du contenu 10">
            <a:extLst>
              <a:ext uri="{FF2B5EF4-FFF2-40B4-BE49-F238E27FC236}">
                <a16:creationId xmlns="" xmlns:a16="http://schemas.microsoft.com/office/drawing/2014/main" id="{EED7B885-3AFC-014D-A6DA-FDAE052AFFC8}"/>
              </a:ext>
            </a:extLst>
          </p:cNvPr>
          <p:cNvSpPr>
            <a:spLocks noGrp="1"/>
          </p:cNvSpPr>
          <p:nvPr>
            <p:ph sz="quarter" idx="83"/>
          </p:nvPr>
        </p:nvSpPr>
        <p:spPr>
          <a:xfrm>
            <a:off x="665163" y="1979613"/>
            <a:ext cx="9361487" cy="2159000"/>
          </a:xfrm>
          <a:prstGeom prst="rect">
            <a:avLst/>
          </a:prstGeo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9" name="Espace réservé du texte 10">
            <a:extLst>
              <a:ext uri="{FF2B5EF4-FFF2-40B4-BE49-F238E27FC236}">
                <a16:creationId xmlns="" xmlns:a16="http://schemas.microsoft.com/office/drawing/2014/main" id="{C16A9130-6863-E24B-A3E0-079275241444}"/>
              </a:ext>
            </a:extLst>
          </p:cNvPr>
          <p:cNvSpPr>
            <a:spLocks noGrp="1"/>
          </p:cNvSpPr>
          <p:nvPr>
            <p:ph type="body" sz="quarter" idx="18" hasCustomPrompt="1"/>
          </p:nvPr>
        </p:nvSpPr>
        <p:spPr>
          <a:xfrm>
            <a:off x="5706000" y="4248000"/>
            <a:ext cx="4319588" cy="180000"/>
          </a:xfrm>
          <a:prstGeom prst="rect">
            <a:avLst/>
          </a:prstGeom>
        </p:spPr>
        <p:txBody>
          <a:bodyPr anchor="ctr" anchorCtr="0"/>
          <a:lstStyle>
            <a:lvl1pPr algn="r">
              <a:defRPr sz="900" b="0" i="1">
                <a:solidFill>
                  <a:schemeClr val="tx1"/>
                </a:solidFill>
                <a:latin typeface="Calibri Light" panose="020F0302020204030204" pitchFamily="34" charset="0"/>
                <a:cs typeface="Calibri Light" panose="020F0302020204030204" pitchFamily="34" charset="0"/>
              </a:defRPr>
            </a:lvl1pPr>
          </a:lstStyle>
          <a:p>
            <a:pPr lvl="0"/>
            <a:r>
              <a:rPr lang="fr-FR" dirty="0"/>
              <a:t>Cliquer pour insérer la source</a:t>
            </a:r>
          </a:p>
        </p:txBody>
      </p:sp>
    </p:spTree>
    <p:extLst>
      <p:ext uri="{BB962C8B-B14F-4D97-AF65-F5344CB8AC3E}">
        <p14:creationId xmlns:p14="http://schemas.microsoft.com/office/powerpoint/2010/main" val="3671014439"/>
      </p:ext>
    </p:extLst>
  </p:cSld>
  <p:clrMapOvr>
    <a:masterClrMapping/>
  </p:clrMapOvr>
  <p:extLst>
    <p:ext uri="{DCECCB84-F9BA-43D5-87BE-67443E8EF086}">
      <p15:sldGuideLst xmlns="" xmlns:p15="http://schemas.microsoft.com/office/powerpoint/2012/main">
        <p15:guide id="1" orient="horz" pos="1247" userDrawn="1">
          <p15:clr>
            <a:srgbClr val="FBAE40"/>
          </p15:clr>
        </p15:guide>
        <p15:guide id="2" orient="horz" pos="4195">
          <p15:clr>
            <a:srgbClr val="547EBF"/>
          </p15:clr>
        </p15:guide>
        <p15:guide id="5" pos="2007" userDrawn="1">
          <p15:clr>
            <a:srgbClr val="FBAE40"/>
          </p15:clr>
        </p15:guide>
        <p15:guide id="7" orient="horz" pos="2608" userDrawn="1">
          <p15:clr>
            <a:srgbClr val="FBAE40"/>
          </p15:clr>
        </p15:guide>
        <p15:guide id="8" pos="2574" userDrawn="1">
          <p15:clr>
            <a:srgbClr val="FBAE40"/>
          </p15:clr>
        </p15:guide>
        <p15:guide id="10" orient="horz" pos="3061" userDrawn="1">
          <p15:clr>
            <a:srgbClr val="FBAE40"/>
          </p15:clr>
        </p15:guide>
        <p15:guide id="11" orient="horz" pos="3674" userDrawn="1">
          <p15:clr>
            <a:srgbClr val="FBAE40"/>
          </p15:clr>
        </p15:guide>
        <p15:guide id="12" pos="4161" userDrawn="1">
          <p15:clr>
            <a:srgbClr val="FBAE40"/>
          </p15:clr>
        </p15:guide>
        <p15:guide id="13" pos="472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o_Ligne_4">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28" name="Espace réservé du texte 23">
            <a:extLst>
              <a:ext uri="{FF2B5EF4-FFF2-40B4-BE49-F238E27FC236}">
                <a16:creationId xmlns="" xmlns:a16="http://schemas.microsoft.com/office/drawing/2014/main" id="{584167CC-0BAF-CD4E-BB15-E35AF9800C4E}"/>
              </a:ext>
            </a:extLst>
          </p:cNvPr>
          <p:cNvSpPr>
            <a:spLocks noGrp="1"/>
          </p:cNvSpPr>
          <p:nvPr>
            <p:ph type="body" sz="quarter" idx="74" hasCustomPrompt="1"/>
          </p:nvPr>
        </p:nvSpPr>
        <p:spPr>
          <a:xfrm>
            <a:off x="665163" y="5832000"/>
            <a:ext cx="1800000" cy="180000"/>
          </a:xfrm>
          <a:prstGeom prst="rect">
            <a:avLst/>
          </a:prstGeom>
        </p:spPr>
        <p:txBody>
          <a:bodyPr>
            <a:noAutofit/>
          </a:bodyPr>
          <a:lstStyle>
            <a:lvl1pPr marL="0" indent="0" algn="ctr">
              <a:buNone/>
              <a:defRPr sz="1200" b="1" spc="0" baseline="0">
                <a:solidFill>
                  <a:srgbClr val="0F7D8C"/>
                </a:solidFill>
                <a:latin typeface="+mn-lt"/>
              </a:defRPr>
            </a:lvl1pPr>
          </a:lstStyle>
          <a:p>
            <a:pPr lvl="0"/>
            <a:r>
              <a:rPr lang="fr-FR" dirty="0"/>
              <a:t>Key figure</a:t>
            </a:r>
          </a:p>
        </p:txBody>
      </p:sp>
      <p:sp>
        <p:nvSpPr>
          <p:cNvPr id="29" name="Espace réservé du texte 23">
            <a:extLst>
              <a:ext uri="{FF2B5EF4-FFF2-40B4-BE49-F238E27FC236}">
                <a16:creationId xmlns="" xmlns:a16="http://schemas.microsoft.com/office/drawing/2014/main" id="{29AFAFFB-D9AB-CC4E-A708-BF20C4E47E91}"/>
              </a:ext>
            </a:extLst>
          </p:cNvPr>
          <p:cNvSpPr>
            <a:spLocks noGrp="1"/>
          </p:cNvSpPr>
          <p:nvPr>
            <p:ph type="body" sz="quarter" idx="75" hasCustomPrompt="1"/>
          </p:nvPr>
        </p:nvSpPr>
        <p:spPr>
          <a:xfrm>
            <a:off x="665163" y="6119563"/>
            <a:ext cx="1800000" cy="540000"/>
          </a:xfrm>
          <a:prstGeom prst="rect">
            <a:avLst/>
          </a:prstGeom>
        </p:spPr>
        <p:txBody>
          <a:bodyPr>
            <a:noAutofit/>
          </a:bodyPr>
          <a:lstStyle>
            <a:lvl1pPr marL="0" indent="0" algn="ctr">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30" name="Espace réservé pour une image  7">
            <a:extLst>
              <a:ext uri="{FF2B5EF4-FFF2-40B4-BE49-F238E27FC236}">
                <a16:creationId xmlns="" xmlns:a16="http://schemas.microsoft.com/office/drawing/2014/main" id="{3C2A3005-357A-5A42-80B1-157D578EF38D}"/>
              </a:ext>
            </a:extLst>
          </p:cNvPr>
          <p:cNvSpPr>
            <a:spLocks noGrp="1" noChangeAspect="1"/>
          </p:cNvSpPr>
          <p:nvPr>
            <p:ph type="pic" sz="quarter" idx="76" hasCustomPrompt="1"/>
          </p:nvPr>
        </p:nvSpPr>
        <p:spPr>
          <a:xfrm>
            <a:off x="1169163" y="4860000"/>
            <a:ext cx="792000"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11" name="Espace réservé du contenu 10">
            <a:extLst>
              <a:ext uri="{FF2B5EF4-FFF2-40B4-BE49-F238E27FC236}">
                <a16:creationId xmlns="" xmlns:a16="http://schemas.microsoft.com/office/drawing/2014/main" id="{EED7B885-3AFC-014D-A6DA-FDAE052AFFC8}"/>
              </a:ext>
            </a:extLst>
          </p:cNvPr>
          <p:cNvSpPr>
            <a:spLocks noGrp="1"/>
          </p:cNvSpPr>
          <p:nvPr>
            <p:ph sz="quarter" idx="83"/>
          </p:nvPr>
        </p:nvSpPr>
        <p:spPr>
          <a:xfrm>
            <a:off x="665163" y="1979613"/>
            <a:ext cx="9361487" cy="2159000"/>
          </a:xfrm>
          <a:prstGeom prst="rect">
            <a:avLst/>
          </a:prstGeo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9" name="Espace réservé du texte 23">
            <a:extLst>
              <a:ext uri="{FF2B5EF4-FFF2-40B4-BE49-F238E27FC236}">
                <a16:creationId xmlns="" xmlns:a16="http://schemas.microsoft.com/office/drawing/2014/main" id="{00265540-9633-9D48-8F8C-DA9AB707CE5E}"/>
              </a:ext>
            </a:extLst>
          </p:cNvPr>
          <p:cNvSpPr>
            <a:spLocks noGrp="1"/>
          </p:cNvSpPr>
          <p:nvPr>
            <p:ph type="body" sz="quarter" idx="84" hasCustomPrompt="1"/>
          </p:nvPr>
        </p:nvSpPr>
        <p:spPr>
          <a:xfrm>
            <a:off x="3186000" y="5832000"/>
            <a:ext cx="1800000" cy="180000"/>
          </a:xfrm>
          <a:prstGeom prst="rect">
            <a:avLst/>
          </a:prstGeom>
        </p:spPr>
        <p:txBody>
          <a:bodyPr>
            <a:noAutofit/>
          </a:bodyPr>
          <a:lstStyle>
            <a:lvl1pPr marL="0" indent="0" algn="ctr">
              <a:buNone/>
              <a:defRPr sz="1200" b="1" spc="0" baseline="0">
                <a:solidFill>
                  <a:srgbClr val="0F7D8C"/>
                </a:solidFill>
                <a:latin typeface="+mn-lt"/>
              </a:defRPr>
            </a:lvl1pPr>
          </a:lstStyle>
          <a:p>
            <a:pPr lvl="0"/>
            <a:r>
              <a:rPr lang="fr-FR" dirty="0"/>
              <a:t>Key figure</a:t>
            </a:r>
          </a:p>
        </p:txBody>
      </p:sp>
      <p:sp>
        <p:nvSpPr>
          <p:cNvPr id="20" name="Espace réservé du texte 23">
            <a:extLst>
              <a:ext uri="{FF2B5EF4-FFF2-40B4-BE49-F238E27FC236}">
                <a16:creationId xmlns="" xmlns:a16="http://schemas.microsoft.com/office/drawing/2014/main" id="{76517C9F-A77A-2D4B-AC8C-F7F034305601}"/>
              </a:ext>
            </a:extLst>
          </p:cNvPr>
          <p:cNvSpPr>
            <a:spLocks noGrp="1"/>
          </p:cNvSpPr>
          <p:nvPr>
            <p:ph type="body" sz="quarter" idx="85" hasCustomPrompt="1"/>
          </p:nvPr>
        </p:nvSpPr>
        <p:spPr>
          <a:xfrm>
            <a:off x="3185442" y="6120038"/>
            <a:ext cx="1800000" cy="540000"/>
          </a:xfrm>
          <a:prstGeom prst="rect">
            <a:avLst/>
          </a:prstGeom>
        </p:spPr>
        <p:txBody>
          <a:bodyPr>
            <a:noAutofit/>
          </a:bodyPr>
          <a:lstStyle>
            <a:lvl1pPr marL="0" indent="0" algn="ctr">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21" name="Espace réservé du texte 23">
            <a:extLst>
              <a:ext uri="{FF2B5EF4-FFF2-40B4-BE49-F238E27FC236}">
                <a16:creationId xmlns="" xmlns:a16="http://schemas.microsoft.com/office/drawing/2014/main" id="{D2D59884-673B-1E42-ADA0-E69337ABA487}"/>
              </a:ext>
            </a:extLst>
          </p:cNvPr>
          <p:cNvSpPr>
            <a:spLocks noGrp="1"/>
          </p:cNvSpPr>
          <p:nvPr>
            <p:ph type="body" sz="quarter" idx="86" hasCustomPrompt="1"/>
          </p:nvPr>
        </p:nvSpPr>
        <p:spPr>
          <a:xfrm>
            <a:off x="5705721" y="5832475"/>
            <a:ext cx="1800000" cy="180000"/>
          </a:xfrm>
          <a:prstGeom prst="rect">
            <a:avLst/>
          </a:prstGeom>
        </p:spPr>
        <p:txBody>
          <a:bodyPr>
            <a:noAutofit/>
          </a:bodyPr>
          <a:lstStyle>
            <a:lvl1pPr marL="0" indent="0" algn="ctr">
              <a:buNone/>
              <a:defRPr sz="1200" b="1" spc="0" baseline="0">
                <a:solidFill>
                  <a:srgbClr val="0F7D8C"/>
                </a:solidFill>
                <a:latin typeface="+mn-lt"/>
              </a:defRPr>
            </a:lvl1pPr>
          </a:lstStyle>
          <a:p>
            <a:pPr lvl="0"/>
            <a:r>
              <a:rPr lang="fr-FR" dirty="0"/>
              <a:t>Key figure</a:t>
            </a:r>
          </a:p>
        </p:txBody>
      </p:sp>
      <p:sp>
        <p:nvSpPr>
          <p:cNvPr id="22" name="Espace réservé du texte 23">
            <a:extLst>
              <a:ext uri="{FF2B5EF4-FFF2-40B4-BE49-F238E27FC236}">
                <a16:creationId xmlns="" xmlns:a16="http://schemas.microsoft.com/office/drawing/2014/main" id="{8F7DF77D-27D3-C34C-AC07-9EAD7B6A2BDF}"/>
              </a:ext>
            </a:extLst>
          </p:cNvPr>
          <p:cNvSpPr>
            <a:spLocks noGrp="1"/>
          </p:cNvSpPr>
          <p:nvPr>
            <p:ph type="body" sz="quarter" idx="87" hasCustomPrompt="1"/>
          </p:nvPr>
        </p:nvSpPr>
        <p:spPr>
          <a:xfrm>
            <a:off x="5705721" y="6120038"/>
            <a:ext cx="1800000" cy="540000"/>
          </a:xfrm>
          <a:prstGeom prst="rect">
            <a:avLst/>
          </a:prstGeom>
        </p:spPr>
        <p:txBody>
          <a:bodyPr>
            <a:noAutofit/>
          </a:bodyPr>
          <a:lstStyle>
            <a:lvl1pPr marL="0" indent="0" algn="ctr">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23" name="Espace réservé du texte 23">
            <a:extLst>
              <a:ext uri="{FF2B5EF4-FFF2-40B4-BE49-F238E27FC236}">
                <a16:creationId xmlns="" xmlns:a16="http://schemas.microsoft.com/office/drawing/2014/main" id="{CA2F46B1-DCE8-EC4B-86A4-92220789D77D}"/>
              </a:ext>
            </a:extLst>
          </p:cNvPr>
          <p:cNvSpPr>
            <a:spLocks noGrp="1"/>
          </p:cNvSpPr>
          <p:nvPr>
            <p:ph type="body" sz="quarter" idx="88" hasCustomPrompt="1"/>
          </p:nvPr>
        </p:nvSpPr>
        <p:spPr>
          <a:xfrm>
            <a:off x="8226000" y="5832000"/>
            <a:ext cx="1800000" cy="180000"/>
          </a:xfrm>
          <a:prstGeom prst="rect">
            <a:avLst/>
          </a:prstGeom>
        </p:spPr>
        <p:txBody>
          <a:bodyPr>
            <a:noAutofit/>
          </a:bodyPr>
          <a:lstStyle>
            <a:lvl1pPr marL="0" indent="0" algn="ctr">
              <a:buNone/>
              <a:defRPr sz="1200" b="1" spc="0" baseline="0">
                <a:solidFill>
                  <a:srgbClr val="0F7D8C"/>
                </a:solidFill>
                <a:latin typeface="+mn-lt"/>
              </a:defRPr>
            </a:lvl1pPr>
          </a:lstStyle>
          <a:p>
            <a:pPr lvl="0"/>
            <a:r>
              <a:rPr lang="fr-FR" dirty="0"/>
              <a:t>Key figure</a:t>
            </a:r>
          </a:p>
        </p:txBody>
      </p:sp>
      <p:sp>
        <p:nvSpPr>
          <p:cNvPr id="24" name="Espace réservé du texte 23">
            <a:extLst>
              <a:ext uri="{FF2B5EF4-FFF2-40B4-BE49-F238E27FC236}">
                <a16:creationId xmlns="" xmlns:a16="http://schemas.microsoft.com/office/drawing/2014/main" id="{3ED92E0F-1692-9046-9894-788773ABB9EF}"/>
              </a:ext>
            </a:extLst>
          </p:cNvPr>
          <p:cNvSpPr>
            <a:spLocks noGrp="1"/>
          </p:cNvSpPr>
          <p:nvPr>
            <p:ph type="body" sz="quarter" idx="89" hasCustomPrompt="1"/>
          </p:nvPr>
        </p:nvSpPr>
        <p:spPr>
          <a:xfrm>
            <a:off x="8226000" y="6119563"/>
            <a:ext cx="1800000" cy="540000"/>
          </a:xfrm>
          <a:prstGeom prst="rect">
            <a:avLst/>
          </a:prstGeom>
        </p:spPr>
        <p:txBody>
          <a:bodyPr>
            <a:noAutofit/>
          </a:bodyPr>
          <a:lstStyle>
            <a:lvl1pPr marL="0" indent="0" algn="ctr">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25" name="Espace réservé pour une image  7">
            <a:extLst>
              <a:ext uri="{FF2B5EF4-FFF2-40B4-BE49-F238E27FC236}">
                <a16:creationId xmlns="" xmlns:a16="http://schemas.microsoft.com/office/drawing/2014/main" id="{E0933B1B-A049-EC42-81E0-24FA4BAEFE0B}"/>
              </a:ext>
            </a:extLst>
          </p:cNvPr>
          <p:cNvSpPr>
            <a:spLocks noGrp="1" noChangeAspect="1"/>
          </p:cNvSpPr>
          <p:nvPr>
            <p:ph type="pic" sz="quarter" idx="90" hasCustomPrompt="1"/>
          </p:nvPr>
        </p:nvSpPr>
        <p:spPr>
          <a:xfrm>
            <a:off x="3689442" y="4859338"/>
            <a:ext cx="792000"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6" name="Espace réservé pour une image  7">
            <a:extLst>
              <a:ext uri="{FF2B5EF4-FFF2-40B4-BE49-F238E27FC236}">
                <a16:creationId xmlns="" xmlns:a16="http://schemas.microsoft.com/office/drawing/2014/main" id="{FCD5D881-EEA1-B249-A12E-7EC9AB0AC47E}"/>
              </a:ext>
            </a:extLst>
          </p:cNvPr>
          <p:cNvSpPr>
            <a:spLocks noGrp="1" noChangeAspect="1"/>
          </p:cNvSpPr>
          <p:nvPr>
            <p:ph type="pic" sz="quarter" idx="91" hasCustomPrompt="1"/>
          </p:nvPr>
        </p:nvSpPr>
        <p:spPr>
          <a:xfrm>
            <a:off x="6209721" y="4860000"/>
            <a:ext cx="792000"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7" name="Espace réservé pour une image  7">
            <a:extLst>
              <a:ext uri="{FF2B5EF4-FFF2-40B4-BE49-F238E27FC236}">
                <a16:creationId xmlns="" xmlns:a16="http://schemas.microsoft.com/office/drawing/2014/main" id="{A3D0789B-CBFC-C940-A4C1-248608434A5F}"/>
              </a:ext>
            </a:extLst>
          </p:cNvPr>
          <p:cNvSpPr>
            <a:spLocks noGrp="1" noChangeAspect="1"/>
          </p:cNvSpPr>
          <p:nvPr>
            <p:ph type="pic" sz="quarter" idx="92" hasCustomPrompt="1"/>
          </p:nvPr>
        </p:nvSpPr>
        <p:spPr>
          <a:xfrm>
            <a:off x="8730000" y="4859338"/>
            <a:ext cx="792000"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1" name="Espace réservé du texte 10">
            <a:extLst>
              <a:ext uri="{FF2B5EF4-FFF2-40B4-BE49-F238E27FC236}">
                <a16:creationId xmlns="" xmlns:a16="http://schemas.microsoft.com/office/drawing/2014/main" id="{BE146E29-B288-D142-91EE-3D54AA4998E0}"/>
              </a:ext>
            </a:extLst>
          </p:cNvPr>
          <p:cNvSpPr>
            <a:spLocks noGrp="1"/>
          </p:cNvSpPr>
          <p:nvPr>
            <p:ph type="body" sz="quarter" idx="18" hasCustomPrompt="1"/>
          </p:nvPr>
        </p:nvSpPr>
        <p:spPr>
          <a:xfrm>
            <a:off x="5706000" y="4248000"/>
            <a:ext cx="4319588" cy="180000"/>
          </a:xfrm>
          <a:prstGeom prst="rect">
            <a:avLst/>
          </a:prstGeom>
        </p:spPr>
        <p:txBody>
          <a:bodyPr anchor="ctr" anchorCtr="0"/>
          <a:lstStyle>
            <a:lvl1pPr algn="r">
              <a:defRPr sz="900" b="0" i="1">
                <a:solidFill>
                  <a:schemeClr val="tx1"/>
                </a:solidFill>
                <a:latin typeface="Calibri Light" panose="020F0302020204030204" pitchFamily="34" charset="0"/>
                <a:cs typeface="Calibri Light" panose="020F0302020204030204" pitchFamily="34" charset="0"/>
              </a:defRPr>
            </a:lvl1pPr>
          </a:lstStyle>
          <a:p>
            <a:pPr lvl="0"/>
            <a:r>
              <a:rPr lang="fr-FR" dirty="0"/>
              <a:t>Cliquer pour insérer la source</a:t>
            </a:r>
          </a:p>
        </p:txBody>
      </p:sp>
    </p:spTree>
    <p:extLst>
      <p:ext uri="{BB962C8B-B14F-4D97-AF65-F5344CB8AC3E}">
        <p14:creationId xmlns:p14="http://schemas.microsoft.com/office/powerpoint/2010/main" val="3247610911"/>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5" pos="1553" userDrawn="1">
          <p15:clr>
            <a:srgbClr val="FBAE40"/>
          </p15:clr>
        </p15:guide>
        <p15:guide id="7" orient="horz" pos="2608">
          <p15:clr>
            <a:srgbClr val="FBAE40"/>
          </p15:clr>
        </p15:guide>
        <p15:guide id="8" pos="3594" userDrawn="1">
          <p15:clr>
            <a:srgbClr val="FBAE40"/>
          </p15:clr>
        </p15:guide>
        <p15:guide id="10" orient="horz" pos="3061">
          <p15:clr>
            <a:srgbClr val="FBAE40"/>
          </p15:clr>
        </p15:guide>
        <p15:guide id="11" orient="horz" pos="3674">
          <p15:clr>
            <a:srgbClr val="FBAE40"/>
          </p15:clr>
        </p15:guide>
        <p15:guide id="12" pos="2007" userDrawn="1">
          <p15:clr>
            <a:srgbClr val="FBAE40"/>
          </p15:clr>
        </p15:guide>
        <p15:guide id="13" pos="3141" userDrawn="1">
          <p15:clr>
            <a:srgbClr val="FBAE40"/>
          </p15:clr>
        </p15:guide>
        <p15:guide id="14" pos="4728" userDrawn="1">
          <p15:clr>
            <a:srgbClr val="FBAE40"/>
          </p15:clr>
        </p15:guide>
        <p15:guide id="15" pos="5182"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os_8">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1817322" y="2231000"/>
            <a:ext cx="2988000" cy="180000"/>
          </a:xfrm>
          <a:prstGeom prst="rect">
            <a:avLst/>
          </a:prstGeom>
        </p:spPr>
        <p:txBody>
          <a:bodyPr>
            <a:noAutofit/>
          </a:bodyPr>
          <a:lstStyle>
            <a:lvl1pPr marL="0" indent="0" algn="l">
              <a:buNone/>
              <a:defRPr sz="1200" b="1" spc="0" baseline="0">
                <a:solidFill>
                  <a:srgbClr val="0F7D8C"/>
                </a:solidFill>
                <a:latin typeface="+mn-lt"/>
              </a:defRPr>
            </a:lvl1pPr>
          </a:lstStyle>
          <a:p>
            <a:pPr lvl="0"/>
            <a:r>
              <a:rPr lang="fr-FR" dirty="0"/>
              <a:t>Key </a:t>
            </a:r>
            <a:r>
              <a:rPr lang="fr-FR" dirty="0" err="1"/>
              <a:t>statement</a:t>
            </a:r>
            <a:r>
              <a:rPr lang="fr-FR" dirty="0"/>
              <a:t> / Figure</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37" name="Espace réservé du texte 23">
            <a:extLst>
              <a:ext uri="{FF2B5EF4-FFF2-40B4-BE49-F238E27FC236}">
                <a16:creationId xmlns="" xmlns:a16="http://schemas.microsoft.com/office/drawing/2014/main" id="{F7C814E4-2E62-9D4A-AFC1-60AD920812B2}"/>
              </a:ext>
            </a:extLst>
          </p:cNvPr>
          <p:cNvSpPr>
            <a:spLocks noGrp="1"/>
          </p:cNvSpPr>
          <p:nvPr>
            <p:ph type="body" sz="quarter" idx="22" hasCustomPrompt="1"/>
          </p:nvPr>
        </p:nvSpPr>
        <p:spPr>
          <a:xfrm>
            <a:off x="1817322" y="2519000"/>
            <a:ext cx="2988000" cy="360000"/>
          </a:xfrm>
          <a:prstGeom prst="rect">
            <a:avLst/>
          </a:prstGeo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8" name="Espace réservé pour une image  7">
            <a:extLst>
              <a:ext uri="{FF2B5EF4-FFF2-40B4-BE49-F238E27FC236}">
                <a16:creationId xmlns="" xmlns:a16="http://schemas.microsoft.com/office/drawing/2014/main" id="{B44A41F4-B71E-8348-9FC3-71DA77C62E8F}"/>
              </a:ext>
            </a:extLst>
          </p:cNvPr>
          <p:cNvSpPr>
            <a:spLocks noGrp="1" noChangeAspect="1"/>
          </p:cNvSpPr>
          <p:nvPr>
            <p:ph type="pic" sz="quarter" idx="57" hasCustomPrompt="1"/>
          </p:nvPr>
        </p:nvSpPr>
        <p:spPr>
          <a:xfrm>
            <a:off x="665163" y="2159000"/>
            <a:ext cx="792000"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2" name="Espace réservé du texte 23">
            <a:extLst>
              <a:ext uri="{FF2B5EF4-FFF2-40B4-BE49-F238E27FC236}">
                <a16:creationId xmlns="" xmlns:a16="http://schemas.microsoft.com/office/drawing/2014/main" id="{40E17E0D-8F77-7842-A00B-903D4F7497A8}"/>
              </a:ext>
            </a:extLst>
          </p:cNvPr>
          <p:cNvSpPr>
            <a:spLocks noGrp="1"/>
          </p:cNvSpPr>
          <p:nvPr>
            <p:ph type="body" sz="quarter" idx="68" hasCustomPrompt="1"/>
          </p:nvPr>
        </p:nvSpPr>
        <p:spPr>
          <a:xfrm>
            <a:off x="1817322" y="3383000"/>
            <a:ext cx="2988000" cy="180000"/>
          </a:xfrm>
          <a:prstGeom prst="rect">
            <a:avLst/>
          </a:prstGeom>
        </p:spPr>
        <p:txBody>
          <a:bodyPr>
            <a:noAutofit/>
          </a:bodyPr>
          <a:lstStyle>
            <a:lvl1pPr marL="0" indent="0" algn="l">
              <a:buNone/>
              <a:defRPr sz="1200" b="1" spc="0" baseline="0">
                <a:solidFill>
                  <a:srgbClr val="0F7D8C"/>
                </a:solidFill>
                <a:latin typeface="+mn-lt"/>
              </a:defRPr>
            </a:lvl1pPr>
          </a:lstStyle>
          <a:p>
            <a:pPr lvl="0"/>
            <a:r>
              <a:rPr lang="fr-FR" dirty="0"/>
              <a:t>Key </a:t>
            </a:r>
            <a:r>
              <a:rPr lang="fr-FR" dirty="0" err="1"/>
              <a:t>statement</a:t>
            </a:r>
            <a:r>
              <a:rPr lang="fr-FR" dirty="0"/>
              <a:t> / Figure</a:t>
            </a:r>
          </a:p>
        </p:txBody>
      </p:sp>
      <p:sp>
        <p:nvSpPr>
          <p:cNvPr id="23" name="Espace réservé du texte 23">
            <a:extLst>
              <a:ext uri="{FF2B5EF4-FFF2-40B4-BE49-F238E27FC236}">
                <a16:creationId xmlns="" xmlns:a16="http://schemas.microsoft.com/office/drawing/2014/main" id="{87C3F5BD-2A41-6A42-B3EE-BE05FEE6FC87}"/>
              </a:ext>
            </a:extLst>
          </p:cNvPr>
          <p:cNvSpPr>
            <a:spLocks noGrp="1"/>
          </p:cNvSpPr>
          <p:nvPr>
            <p:ph type="body" sz="quarter" idx="69" hasCustomPrompt="1"/>
          </p:nvPr>
        </p:nvSpPr>
        <p:spPr>
          <a:xfrm>
            <a:off x="1817322" y="3671000"/>
            <a:ext cx="2988000" cy="360000"/>
          </a:xfrm>
          <a:prstGeom prst="rect">
            <a:avLst/>
          </a:prstGeo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24" name="Espace réservé pour une image  7">
            <a:extLst>
              <a:ext uri="{FF2B5EF4-FFF2-40B4-BE49-F238E27FC236}">
                <a16:creationId xmlns="" xmlns:a16="http://schemas.microsoft.com/office/drawing/2014/main" id="{A722150A-DA36-1941-BF51-00936C8C2244}"/>
              </a:ext>
            </a:extLst>
          </p:cNvPr>
          <p:cNvSpPr>
            <a:spLocks noGrp="1" noChangeAspect="1"/>
          </p:cNvSpPr>
          <p:nvPr>
            <p:ph type="pic" sz="quarter" idx="70" hasCustomPrompt="1"/>
          </p:nvPr>
        </p:nvSpPr>
        <p:spPr>
          <a:xfrm>
            <a:off x="665163" y="3311000"/>
            <a:ext cx="792000"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5" name="Espace réservé du texte 23">
            <a:extLst>
              <a:ext uri="{FF2B5EF4-FFF2-40B4-BE49-F238E27FC236}">
                <a16:creationId xmlns="" xmlns:a16="http://schemas.microsoft.com/office/drawing/2014/main" id="{6C81CB26-57ED-974E-B0C8-F5D92BAD80DD}"/>
              </a:ext>
            </a:extLst>
          </p:cNvPr>
          <p:cNvSpPr>
            <a:spLocks noGrp="1"/>
          </p:cNvSpPr>
          <p:nvPr>
            <p:ph type="body" sz="quarter" idx="71" hasCustomPrompt="1"/>
          </p:nvPr>
        </p:nvSpPr>
        <p:spPr>
          <a:xfrm>
            <a:off x="1817322" y="4535000"/>
            <a:ext cx="2988000" cy="180000"/>
          </a:xfrm>
          <a:prstGeom prst="rect">
            <a:avLst/>
          </a:prstGeom>
        </p:spPr>
        <p:txBody>
          <a:bodyPr>
            <a:noAutofit/>
          </a:bodyPr>
          <a:lstStyle>
            <a:lvl1pPr marL="0" indent="0" algn="l">
              <a:buNone/>
              <a:defRPr sz="1200" b="1" spc="0" baseline="0">
                <a:solidFill>
                  <a:srgbClr val="0F7D8C"/>
                </a:solidFill>
                <a:latin typeface="+mn-lt"/>
              </a:defRPr>
            </a:lvl1pPr>
          </a:lstStyle>
          <a:p>
            <a:pPr lvl="0"/>
            <a:r>
              <a:rPr lang="fr-FR" dirty="0"/>
              <a:t>Key </a:t>
            </a:r>
            <a:r>
              <a:rPr lang="fr-FR" dirty="0" err="1"/>
              <a:t>statement</a:t>
            </a:r>
            <a:r>
              <a:rPr lang="fr-FR" dirty="0"/>
              <a:t> / Figure</a:t>
            </a:r>
          </a:p>
        </p:txBody>
      </p:sp>
      <p:sp>
        <p:nvSpPr>
          <p:cNvPr id="26" name="Espace réservé du texte 23">
            <a:extLst>
              <a:ext uri="{FF2B5EF4-FFF2-40B4-BE49-F238E27FC236}">
                <a16:creationId xmlns="" xmlns:a16="http://schemas.microsoft.com/office/drawing/2014/main" id="{3E9886AD-3B9B-9A43-9007-61512941458F}"/>
              </a:ext>
            </a:extLst>
          </p:cNvPr>
          <p:cNvSpPr>
            <a:spLocks noGrp="1"/>
          </p:cNvSpPr>
          <p:nvPr>
            <p:ph type="body" sz="quarter" idx="72" hasCustomPrompt="1"/>
          </p:nvPr>
        </p:nvSpPr>
        <p:spPr>
          <a:xfrm>
            <a:off x="1817322" y="4823000"/>
            <a:ext cx="2988000" cy="360000"/>
          </a:xfrm>
          <a:prstGeom prst="rect">
            <a:avLst/>
          </a:prstGeo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27" name="Espace réservé pour une image  7">
            <a:extLst>
              <a:ext uri="{FF2B5EF4-FFF2-40B4-BE49-F238E27FC236}">
                <a16:creationId xmlns="" xmlns:a16="http://schemas.microsoft.com/office/drawing/2014/main" id="{483F9CE9-76E4-4D45-BA88-41D96B965C55}"/>
              </a:ext>
            </a:extLst>
          </p:cNvPr>
          <p:cNvSpPr>
            <a:spLocks noGrp="1" noChangeAspect="1"/>
          </p:cNvSpPr>
          <p:nvPr>
            <p:ph type="pic" sz="quarter" idx="73" hasCustomPrompt="1"/>
          </p:nvPr>
        </p:nvSpPr>
        <p:spPr>
          <a:xfrm>
            <a:off x="665322" y="4463000"/>
            <a:ext cx="792000"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8" name="Espace réservé du texte 23">
            <a:extLst>
              <a:ext uri="{FF2B5EF4-FFF2-40B4-BE49-F238E27FC236}">
                <a16:creationId xmlns="" xmlns:a16="http://schemas.microsoft.com/office/drawing/2014/main" id="{584167CC-0BAF-CD4E-BB15-E35AF9800C4E}"/>
              </a:ext>
            </a:extLst>
          </p:cNvPr>
          <p:cNvSpPr>
            <a:spLocks noGrp="1"/>
          </p:cNvSpPr>
          <p:nvPr>
            <p:ph type="body" sz="quarter" idx="74" hasCustomPrompt="1"/>
          </p:nvPr>
        </p:nvSpPr>
        <p:spPr>
          <a:xfrm>
            <a:off x="1817973" y="5687499"/>
            <a:ext cx="2988000" cy="180000"/>
          </a:xfrm>
          <a:prstGeom prst="rect">
            <a:avLst/>
          </a:prstGeom>
        </p:spPr>
        <p:txBody>
          <a:bodyPr>
            <a:noAutofit/>
          </a:bodyPr>
          <a:lstStyle>
            <a:lvl1pPr marL="0" indent="0" algn="l">
              <a:buNone/>
              <a:defRPr sz="1200" b="1" spc="0" baseline="0">
                <a:solidFill>
                  <a:srgbClr val="0F7D8C"/>
                </a:solidFill>
                <a:latin typeface="+mn-lt"/>
              </a:defRPr>
            </a:lvl1pPr>
          </a:lstStyle>
          <a:p>
            <a:pPr lvl="0"/>
            <a:r>
              <a:rPr lang="fr-FR" dirty="0"/>
              <a:t>Key </a:t>
            </a:r>
            <a:r>
              <a:rPr lang="fr-FR" dirty="0" err="1"/>
              <a:t>statement</a:t>
            </a:r>
            <a:r>
              <a:rPr lang="fr-FR" dirty="0"/>
              <a:t> / Figure</a:t>
            </a:r>
          </a:p>
        </p:txBody>
      </p:sp>
      <p:sp>
        <p:nvSpPr>
          <p:cNvPr id="29" name="Espace réservé du texte 23">
            <a:extLst>
              <a:ext uri="{FF2B5EF4-FFF2-40B4-BE49-F238E27FC236}">
                <a16:creationId xmlns="" xmlns:a16="http://schemas.microsoft.com/office/drawing/2014/main" id="{29AFAFFB-D9AB-CC4E-A708-BF20C4E47E91}"/>
              </a:ext>
            </a:extLst>
          </p:cNvPr>
          <p:cNvSpPr>
            <a:spLocks noGrp="1"/>
          </p:cNvSpPr>
          <p:nvPr>
            <p:ph type="body" sz="quarter" idx="75" hasCustomPrompt="1"/>
          </p:nvPr>
        </p:nvSpPr>
        <p:spPr>
          <a:xfrm>
            <a:off x="1817973" y="5975499"/>
            <a:ext cx="2988000" cy="360000"/>
          </a:xfrm>
          <a:prstGeom prst="rect">
            <a:avLst/>
          </a:prstGeo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30" name="Espace réservé pour une image  7">
            <a:extLst>
              <a:ext uri="{FF2B5EF4-FFF2-40B4-BE49-F238E27FC236}">
                <a16:creationId xmlns="" xmlns:a16="http://schemas.microsoft.com/office/drawing/2014/main" id="{3C2A3005-357A-5A42-80B1-157D578EF38D}"/>
              </a:ext>
            </a:extLst>
          </p:cNvPr>
          <p:cNvSpPr>
            <a:spLocks noGrp="1" noChangeAspect="1"/>
          </p:cNvSpPr>
          <p:nvPr>
            <p:ph type="pic" sz="quarter" idx="76" hasCustomPrompt="1"/>
          </p:nvPr>
        </p:nvSpPr>
        <p:spPr>
          <a:xfrm>
            <a:off x="665973" y="5615499"/>
            <a:ext cx="792000"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1" name="Espace réservé du texte 23">
            <a:extLst>
              <a:ext uri="{FF2B5EF4-FFF2-40B4-BE49-F238E27FC236}">
                <a16:creationId xmlns="" xmlns:a16="http://schemas.microsoft.com/office/drawing/2014/main" id="{1F8268AB-18E6-2248-84D3-28200E41B32C}"/>
              </a:ext>
            </a:extLst>
          </p:cNvPr>
          <p:cNvSpPr>
            <a:spLocks noGrp="1"/>
          </p:cNvSpPr>
          <p:nvPr>
            <p:ph type="body" sz="quarter" idx="77" hasCustomPrompt="1"/>
          </p:nvPr>
        </p:nvSpPr>
        <p:spPr>
          <a:xfrm>
            <a:off x="7038000" y="2231000"/>
            <a:ext cx="2988000" cy="180000"/>
          </a:xfrm>
          <a:prstGeom prst="rect">
            <a:avLst/>
          </a:prstGeom>
        </p:spPr>
        <p:txBody>
          <a:bodyPr>
            <a:noAutofit/>
          </a:bodyPr>
          <a:lstStyle>
            <a:lvl1pPr marL="0" indent="0" algn="l">
              <a:buNone/>
              <a:defRPr sz="1200" b="1" spc="0" baseline="0">
                <a:solidFill>
                  <a:srgbClr val="0F7D8C"/>
                </a:solidFill>
                <a:latin typeface="+mn-lt"/>
              </a:defRPr>
            </a:lvl1pPr>
          </a:lstStyle>
          <a:p>
            <a:pPr lvl="0"/>
            <a:r>
              <a:rPr lang="fr-FR" dirty="0"/>
              <a:t>Key </a:t>
            </a:r>
            <a:r>
              <a:rPr lang="fr-FR" dirty="0" err="1"/>
              <a:t>statement</a:t>
            </a:r>
            <a:r>
              <a:rPr lang="fr-FR" dirty="0"/>
              <a:t> / Figure</a:t>
            </a:r>
          </a:p>
        </p:txBody>
      </p:sp>
      <p:sp>
        <p:nvSpPr>
          <p:cNvPr id="32" name="Espace réservé du texte 23">
            <a:extLst>
              <a:ext uri="{FF2B5EF4-FFF2-40B4-BE49-F238E27FC236}">
                <a16:creationId xmlns="" xmlns:a16="http://schemas.microsoft.com/office/drawing/2014/main" id="{880C8E15-6B57-D646-B211-85BE7CFA1161}"/>
              </a:ext>
            </a:extLst>
          </p:cNvPr>
          <p:cNvSpPr>
            <a:spLocks noGrp="1"/>
          </p:cNvSpPr>
          <p:nvPr>
            <p:ph type="body" sz="quarter" idx="78" hasCustomPrompt="1"/>
          </p:nvPr>
        </p:nvSpPr>
        <p:spPr>
          <a:xfrm>
            <a:off x="7038000" y="2519000"/>
            <a:ext cx="2988000" cy="360000"/>
          </a:xfrm>
          <a:prstGeom prst="rect">
            <a:avLst/>
          </a:prstGeo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33" name="Espace réservé pour une image  7">
            <a:extLst>
              <a:ext uri="{FF2B5EF4-FFF2-40B4-BE49-F238E27FC236}">
                <a16:creationId xmlns="" xmlns:a16="http://schemas.microsoft.com/office/drawing/2014/main" id="{A9A4F89C-CDCC-684C-AC36-3FAE4DC90503}"/>
              </a:ext>
            </a:extLst>
          </p:cNvPr>
          <p:cNvSpPr>
            <a:spLocks noGrp="1" noChangeAspect="1"/>
          </p:cNvSpPr>
          <p:nvPr>
            <p:ph type="pic" sz="quarter" idx="79" hasCustomPrompt="1"/>
          </p:nvPr>
        </p:nvSpPr>
        <p:spPr>
          <a:xfrm>
            <a:off x="5886000" y="2159000"/>
            <a:ext cx="792000"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4" name="Espace réservé du texte 23">
            <a:extLst>
              <a:ext uri="{FF2B5EF4-FFF2-40B4-BE49-F238E27FC236}">
                <a16:creationId xmlns="" xmlns:a16="http://schemas.microsoft.com/office/drawing/2014/main" id="{4CC8465D-3823-814E-BD26-C36363342E3E}"/>
              </a:ext>
            </a:extLst>
          </p:cNvPr>
          <p:cNvSpPr>
            <a:spLocks noGrp="1"/>
          </p:cNvSpPr>
          <p:nvPr>
            <p:ph type="body" sz="quarter" idx="80" hasCustomPrompt="1"/>
          </p:nvPr>
        </p:nvSpPr>
        <p:spPr>
          <a:xfrm>
            <a:off x="7038000" y="3383000"/>
            <a:ext cx="2988000" cy="180000"/>
          </a:xfrm>
          <a:prstGeom prst="rect">
            <a:avLst/>
          </a:prstGeom>
        </p:spPr>
        <p:txBody>
          <a:bodyPr>
            <a:noAutofit/>
          </a:bodyPr>
          <a:lstStyle>
            <a:lvl1pPr marL="0" indent="0" algn="l">
              <a:buNone/>
              <a:defRPr sz="1200" b="1" spc="0" baseline="0">
                <a:solidFill>
                  <a:srgbClr val="0F7D8C"/>
                </a:solidFill>
                <a:latin typeface="+mn-lt"/>
              </a:defRPr>
            </a:lvl1pPr>
          </a:lstStyle>
          <a:p>
            <a:pPr lvl="0"/>
            <a:r>
              <a:rPr lang="fr-FR" dirty="0"/>
              <a:t>Key </a:t>
            </a:r>
            <a:r>
              <a:rPr lang="fr-FR" dirty="0" err="1"/>
              <a:t>statement</a:t>
            </a:r>
            <a:r>
              <a:rPr lang="fr-FR" dirty="0"/>
              <a:t> / Figure</a:t>
            </a:r>
          </a:p>
        </p:txBody>
      </p:sp>
      <p:sp>
        <p:nvSpPr>
          <p:cNvPr id="35" name="Espace réservé du texte 23">
            <a:extLst>
              <a:ext uri="{FF2B5EF4-FFF2-40B4-BE49-F238E27FC236}">
                <a16:creationId xmlns="" xmlns:a16="http://schemas.microsoft.com/office/drawing/2014/main" id="{61A9C31E-D085-0946-A362-D888557271CC}"/>
              </a:ext>
            </a:extLst>
          </p:cNvPr>
          <p:cNvSpPr>
            <a:spLocks noGrp="1"/>
          </p:cNvSpPr>
          <p:nvPr>
            <p:ph type="body" sz="quarter" idx="81" hasCustomPrompt="1"/>
          </p:nvPr>
        </p:nvSpPr>
        <p:spPr>
          <a:xfrm>
            <a:off x="7038000" y="3671000"/>
            <a:ext cx="2988000" cy="360000"/>
          </a:xfrm>
          <a:prstGeom prst="rect">
            <a:avLst/>
          </a:prstGeo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36" name="Espace réservé pour une image  7">
            <a:extLst>
              <a:ext uri="{FF2B5EF4-FFF2-40B4-BE49-F238E27FC236}">
                <a16:creationId xmlns="" xmlns:a16="http://schemas.microsoft.com/office/drawing/2014/main" id="{978487AD-25E4-9044-88E9-6E1EB69BC9E3}"/>
              </a:ext>
            </a:extLst>
          </p:cNvPr>
          <p:cNvSpPr>
            <a:spLocks noGrp="1" noChangeAspect="1"/>
          </p:cNvSpPr>
          <p:nvPr>
            <p:ph type="pic" sz="quarter" idx="82" hasCustomPrompt="1"/>
          </p:nvPr>
        </p:nvSpPr>
        <p:spPr>
          <a:xfrm>
            <a:off x="5886000" y="3311000"/>
            <a:ext cx="792000"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8" name="Espace réservé du texte 23">
            <a:extLst>
              <a:ext uri="{FF2B5EF4-FFF2-40B4-BE49-F238E27FC236}">
                <a16:creationId xmlns="" xmlns:a16="http://schemas.microsoft.com/office/drawing/2014/main" id="{1AE11774-F1F0-D446-A95D-3959E1FDB365}"/>
              </a:ext>
            </a:extLst>
          </p:cNvPr>
          <p:cNvSpPr>
            <a:spLocks noGrp="1"/>
          </p:cNvSpPr>
          <p:nvPr>
            <p:ph type="body" sz="quarter" idx="83" hasCustomPrompt="1"/>
          </p:nvPr>
        </p:nvSpPr>
        <p:spPr>
          <a:xfrm>
            <a:off x="7038000" y="4535000"/>
            <a:ext cx="2988000" cy="180000"/>
          </a:xfrm>
          <a:prstGeom prst="rect">
            <a:avLst/>
          </a:prstGeom>
        </p:spPr>
        <p:txBody>
          <a:bodyPr>
            <a:noAutofit/>
          </a:bodyPr>
          <a:lstStyle>
            <a:lvl1pPr marL="0" indent="0" algn="l">
              <a:buNone/>
              <a:defRPr sz="1200" b="1" spc="0" baseline="0">
                <a:solidFill>
                  <a:srgbClr val="0F7D8C"/>
                </a:solidFill>
                <a:latin typeface="+mn-lt"/>
              </a:defRPr>
            </a:lvl1pPr>
          </a:lstStyle>
          <a:p>
            <a:pPr lvl="0"/>
            <a:r>
              <a:rPr lang="fr-FR" dirty="0"/>
              <a:t>Key </a:t>
            </a:r>
            <a:r>
              <a:rPr lang="fr-FR" dirty="0" err="1"/>
              <a:t>statement</a:t>
            </a:r>
            <a:r>
              <a:rPr lang="fr-FR" dirty="0"/>
              <a:t> / Figure</a:t>
            </a:r>
          </a:p>
        </p:txBody>
      </p:sp>
      <p:sp>
        <p:nvSpPr>
          <p:cNvPr id="39" name="Espace réservé du texte 23">
            <a:extLst>
              <a:ext uri="{FF2B5EF4-FFF2-40B4-BE49-F238E27FC236}">
                <a16:creationId xmlns="" xmlns:a16="http://schemas.microsoft.com/office/drawing/2014/main" id="{D2C4A2D8-5361-EF42-A53F-DC6BD051DB6B}"/>
              </a:ext>
            </a:extLst>
          </p:cNvPr>
          <p:cNvSpPr>
            <a:spLocks noGrp="1"/>
          </p:cNvSpPr>
          <p:nvPr>
            <p:ph type="body" sz="quarter" idx="84" hasCustomPrompt="1"/>
          </p:nvPr>
        </p:nvSpPr>
        <p:spPr>
          <a:xfrm>
            <a:off x="7038000" y="4823000"/>
            <a:ext cx="2988000" cy="360000"/>
          </a:xfrm>
          <a:prstGeom prst="rect">
            <a:avLst/>
          </a:prstGeo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40" name="Espace réservé pour une image  7">
            <a:extLst>
              <a:ext uri="{FF2B5EF4-FFF2-40B4-BE49-F238E27FC236}">
                <a16:creationId xmlns="" xmlns:a16="http://schemas.microsoft.com/office/drawing/2014/main" id="{C0FA5620-079A-854C-8DF9-B1D8B369C7D2}"/>
              </a:ext>
            </a:extLst>
          </p:cNvPr>
          <p:cNvSpPr>
            <a:spLocks noGrp="1" noChangeAspect="1"/>
          </p:cNvSpPr>
          <p:nvPr>
            <p:ph type="pic" sz="quarter" idx="85" hasCustomPrompt="1"/>
          </p:nvPr>
        </p:nvSpPr>
        <p:spPr>
          <a:xfrm>
            <a:off x="5886000" y="4463000"/>
            <a:ext cx="792000"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41" name="Espace réservé du texte 23">
            <a:extLst>
              <a:ext uri="{FF2B5EF4-FFF2-40B4-BE49-F238E27FC236}">
                <a16:creationId xmlns="" xmlns:a16="http://schemas.microsoft.com/office/drawing/2014/main" id="{C0A1BD31-6E75-B647-8982-C4EFF9AE07C3}"/>
              </a:ext>
            </a:extLst>
          </p:cNvPr>
          <p:cNvSpPr>
            <a:spLocks noGrp="1"/>
          </p:cNvSpPr>
          <p:nvPr>
            <p:ph type="body" sz="quarter" idx="86" hasCustomPrompt="1"/>
          </p:nvPr>
        </p:nvSpPr>
        <p:spPr>
          <a:xfrm>
            <a:off x="7038000" y="5687499"/>
            <a:ext cx="2988000" cy="180000"/>
          </a:xfrm>
          <a:prstGeom prst="rect">
            <a:avLst/>
          </a:prstGeom>
        </p:spPr>
        <p:txBody>
          <a:bodyPr>
            <a:noAutofit/>
          </a:bodyPr>
          <a:lstStyle>
            <a:lvl1pPr marL="0" indent="0" algn="l">
              <a:buNone/>
              <a:defRPr sz="1200" b="1" spc="0" baseline="0">
                <a:solidFill>
                  <a:srgbClr val="0F7D8C"/>
                </a:solidFill>
                <a:latin typeface="+mn-lt"/>
              </a:defRPr>
            </a:lvl1pPr>
          </a:lstStyle>
          <a:p>
            <a:pPr lvl="0"/>
            <a:r>
              <a:rPr lang="fr-FR" dirty="0"/>
              <a:t>Key </a:t>
            </a:r>
            <a:r>
              <a:rPr lang="fr-FR" dirty="0" err="1"/>
              <a:t>statement</a:t>
            </a:r>
            <a:r>
              <a:rPr lang="fr-FR" dirty="0"/>
              <a:t> / Figure</a:t>
            </a:r>
          </a:p>
        </p:txBody>
      </p:sp>
      <p:sp>
        <p:nvSpPr>
          <p:cNvPr id="42" name="Espace réservé du texte 23">
            <a:extLst>
              <a:ext uri="{FF2B5EF4-FFF2-40B4-BE49-F238E27FC236}">
                <a16:creationId xmlns="" xmlns:a16="http://schemas.microsoft.com/office/drawing/2014/main" id="{3C7ED028-9730-5044-A15F-6172B25F9C01}"/>
              </a:ext>
            </a:extLst>
          </p:cNvPr>
          <p:cNvSpPr>
            <a:spLocks noGrp="1"/>
          </p:cNvSpPr>
          <p:nvPr>
            <p:ph type="body" sz="quarter" idx="87" hasCustomPrompt="1"/>
          </p:nvPr>
        </p:nvSpPr>
        <p:spPr>
          <a:xfrm>
            <a:off x="7038000" y="5975499"/>
            <a:ext cx="2988000" cy="360000"/>
          </a:xfrm>
          <a:prstGeom prst="rect">
            <a:avLst/>
          </a:prstGeo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43" name="Espace réservé pour une image  7">
            <a:extLst>
              <a:ext uri="{FF2B5EF4-FFF2-40B4-BE49-F238E27FC236}">
                <a16:creationId xmlns="" xmlns:a16="http://schemas.microsoft.com/office/drawing/2014/main" id="{AADEDCCD-DAC5-C34C-AF3F-CCB3873157DA}"/>
              </a:ext>
            </a:extLst>
          </p:cNvPr>
          <p:cNvSpPr>
            <a:spLocks noGrp="1" noChangeAspect="1"/>
          </p:cNvSpPr>
          <p:nvPr>
            <p:ph type="pic" sz="quarter" idx="88" hasCustomPrompt="1"/>
          </p:nvPr>
        </p:nvSpPr>
        <p:spPr>
          <a:xfrm>
            <a:off x="5886000" y="5615499"/>
            <a:ext cx="792000"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Tree>
    <p:extLst>
      <p:ext uri="{BB962C8B-B14F-4D97-AF65-F5344CB8AC3E}">
        <p14:creationId xmlns:p14="http://schemas.microsoft.com/office/powerpoint/2010/main" val="1673854340"/>
      </p:ext>
    </p:extLst>
  </p:cSld>
  <p:clrMapOvr>
    <a:masterClrMapping/>
  </p:clrMapOvr>
  <p:extLst>
    <p:ext uri="{DCECCB84-F9BA-43D5-87BE-67443E8EF086}">
      <p15:sldGuideLst xmlns="" xmlns:p15="http://schemas.microsoft.com/office/powerpoint/2012/main">
        <p15:guide id="1" orient="horz" pos="1360" userDrawn="1">
          <p15:clr>
            <a:srgbClr val="FBAE40"/>
          </p15:clr>
        </p15:guide>
        <p15:guide id="2" orient="horz" pos="4195">
          <p15:clr>
            <a:srgbClr val="547EBF"/>
          </p15:clr>
        </p15:guide>
        <p15:guide id="5" pos="3027" userDrawn="1">
          <p15:clr>
            <a:srgbClr val="FBAE40"/>
          </p15:clr>
        </p15:guide>
        <p15:guide id="7" orient="horz" pos="1973" userDrawn="1">
          <p15:clr>
            <a:srgbClr val="FBAE40"/>
          </p15:clr>
        </p15:guide>
        <p15:guide id="8" pos="3708" userDrawn="1">
          <p15:clr>
            <a:srgbClr val="FBAE40"/>
          </p15:clr>
        </p15:guide>
        <p15:guide id="10" orient="horz" pos="2812">
          <p15:clr>
            <a:srgbClr val="FBAE40"/>
          </p15:clr>
        </p15:guide>
        <p15:guide id="11" orient="horz" pos="353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7" name="Image 16">
            <a:extLst>
              <a:ext uri="{FF2B5EF4-FFF2-40B4-BE49-F238E27FC236}">
                <a16:creationId xmlns="" xmlns:a16="http://schemas.microsoft.com/office/drawing/2014/main" id="{86FFB4EE-79AE-8444-91C5-AE3D5A24288A}"/>
              </a:ext>
            </a:extLst>
          </p:cNvPr>
          <p:cNvPicPr>
            <a:picLocks noChangeAspect="1"/>
          </p:cNvPicPr>
          <p:nvPr userDrawn="1"/>
        </p:nvPicPr>
        <p:blipFill>
          <a:blip r:embed="rId2"/>
          <a:stretch>
            <a:fillRect/>
          </a:stretch>
        </p:blipFill>
        <p:spPr>
          <a:xfrm>
            <a:off x="-1" y="0"/>
            <a:ext cx="10698352" cy="7560000"/>
          </a:xfrm>
          <a:prstGeom prst="rect">
            <a:avLst/>
          </a:prstGeom>
        </p:spPr>
      </p:pic>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space réservé du texte 13">
            <a:extLst>
              <a:ext uri="{FF2B5EF4-FFF2-40B4-BE49-F238E27FC236}">
                <a16:creationId xmlns="" xmlns:a16="http://schemas.microsoft.com/office/drawing/2014/main" id="{FA2A1B50-4BDF-8F46-BDAE-BCD6A6F0C411}"/>
              </a:ext>
            </a:extLst>
          </p:cNvPr>
          <p:cNvSpPr>
            <a:spLocks noGrp="1"/>
          </p:cNvSpPr>
          <p:nvPr>
            <p:ph type="body" sz="quarter" idx="12" hasCustomPrompt="1"/>
          </p:nvPr>
        </p:nvSpPr>
        <p:spPr>
          <a:xfrm>
            <a:off x="6065838" y="2698750"/>
            <a:ext cx="3960000" cy="288000"/>
          </a:xfrm>
          <a:prstGeom prst="rect">
            <a:avLst/>
          </a:prstGeom>
        </p:spPr>
        <p:txBody>
          <a:bodyPr anchor="b" anchorCtr="0">
            <a:noAutofit/>
          </a:bodyPr>
          <a:lstStyle>
            <a:lvl1pPr marL="0" indent="0" algn="l">
              <a:buFontTx/>
              <a:buNone/>
              <a:defRPr sz="2000" b="1" i="0" spc="200" baseline="0">
                <a:solidFill>
                  <a:srgbClr val="00465A"/>
                </a:solidFill>
                <a:latin typeface="+mn-lt"/>
              </a:defRPr>
            </a:lvl1pPr>
          </a:lstStyle>
          <a:p>
            <a:pPr lvl="0"/>
            <a:r>
              <a:rPr lang="fr-FR" dirty="0"/>
              <a:t>INSÉRER LE NOM</a:t>
            </a:r>
          </a:p>
        </p:txBody>
      </p:sp>
      <p:sp>
        <p:nvSpPr>
          <p:cNvPr id="65" name="Espace réservé du texte 13">
            <a:extLst>
              <a:ext uri="{FF2B5EF4-FFF2-40B4-BE49-F238E27FC236}">
                <a16:creationId xmlns="" xmlns:a16="http://schemas.microsoft.com/office/drawing/2014/main" id="{482C4C72-D0E4-E240-85E8-406C36767AE1}"/>
              </a:ext>
            </a:extLst>
          </p:cNvPr>
          <p:cNvSpPr>
            <a:spLocks noGrp="1"/>
          </p:cNvSpPr>
          <p:nvPr>
            <p:ph type="body" sz="quarter" idx="13" hasCustomPrompt="1"/>
          </p:nvPr>
        </p:nvSpPr>
        <p:spPr>
          <a:xfrm>
            <a:off x="6065838" y="3167637"/>
            <a:ext cx="3960000" cy="216000"/>
          </a:xfrm>
          <a:prstGeom prst="rect">
            <a:avLst/>
          </a:prstGeom>
        </p:spPr>
        <p:txBody>
          <a:bodyPr anchor="t" anchorCtr="0">
            <a:noAutofit/>
          </a:bodyPr>
          <a:lstStyle>
            <a:lvl1pPr marL="0" indent="0" algn="l">
              <a:buFontTx/>
              <a:buNone/>
              <a:defRPr sz="1400" b="1" i="0" spc="0" baseline="0">
                <a:solidFill>
                  <a:srgbClr val="0F7D8C"/>
                </a:solidFill>
                <a:latin typeface="+mn-lt"/>
              </a:defRPr>
            </a:lvl1pPr>
          </a:lstStyle>
          <a:p>
            <a:pPr lvl="0"/>
            <a:r>
              <a:rPr lang="fr-FR" dirty="0"/>
              <a:t>Insérer le titre</a:t>
            </a:r>
          </a:p>
        </p:txBody>
      </p:sp>
      <p:sp>
        <p:nvSpPr>
          <p:cNvPr id="67" name="Espace réservé du texte 13">
            <a:extLst>
              <a:ext uri="{FF2B5EF4-FFF2-40B4-BE49-F238E27FC236}">
                <a16:creationId xmlns="" xmlns:a16="http://schemas.microsoft.com/office/drawing/2014/main" id="{FAC8D3EE-0282-004F-B0EA-235EEA6BD4CA}"/>
              </a:ext>
            </a:extLst>
          </p:cNvPr>
          <p:cNvSpPr>
            <a:spLocks noGrp="1"/>
          </p:cNvSpPr>
          <p:nvPr>
            <p:ph type="body" sz="quarter" idx="14" hasCustomPrompt="1"/>
          </p:nvPr>
        </p:nvSpPr>
        <p:spPr>
          <a:xfrm>
            <a:off x="6605838" y="3851637"/>
            <a:ext cx="3420000" cy="288000"/>
          </a:xfrm>
          <a:prstGeom prst="rect">
            <a:avLst/>
          </a:prstGeom>
        </p:spPr>
        <p:txBody>
          <a:bodyPr anchor="ctr" anchorCtr="0">
            <a:noAutofit/>
          </a:bodyPr>
          <a:lstStyle>
            <a:lvl1pPr marL="0" indent="0" algn="l">
              <a:buFontTx/>
              <a:buNone/>
              <a:defRPr sz="1400" b="0" i="0" spc="0" baseline="0">
                <a:solidFill>
                  <a:schemeClr val="tx1"/>
                </a:solidFill>
                <a:latin typeface="+mn-lt"/>
              </a:defRPr>
            </a:lvl1pPr>
          </a:lstStyle>
          <a:p>
            <a:pPr lvl="0"/>
            <a:r>
              <a:rPr lang="fr-FR" dirty="0"/>
              <a:t>Adresse email</a:t>
            </a:r>
          </a:p>
        </p:txBody>
      </p:sp>
      <p:sp>
        <p:nvSpPr>
          <p:cNvPr id="68" name="Espace réservé du texte 13">
            <a:extLst>
              <a:ext uri="{FF2B5EF4-FFF2-40B4-BE49-F238E27FC236}">
                <a16:creationId xmlns="" xmlns:a16="http://schemas.microsoft.com/office/drawing/2014/main" id="{6EFE7572-F2EC-E348-91AE-AE51A6E91590}"/>
              </a:ext>
            </a:extLst>
          </p:cNvPr>
          <p:cNvSpPr>
            <a:spLocks noGrp="1"/>
          </p:cNvSpPr>
          <p:nvPr>
            <p:ph type="body" sz="quarter" idx="15" hasCustomPrompt="1"/>
          </p:nvPr>
        </p:nvSpPr>
        <p:spPr>
          <a:xfrm>
            <a:off x="6605188" y="4391637"/>
            <a:ext cx="3420000" cy="288000"/>
          </a:xfrm>
          <a:prstGeom prst="rect">
            <a:avLst/>
          </a:prstGeom>
        </p:spPr>
        <p:txBody>
          <a:bodyPr anchor="ctr" anchorCtr="0">
            <a:noAutofit/>
          </a:bodyPr>
          <a:lstStyle>
            <a:lvl1pPr marL="0" indent="0" algn="l">
              <a:buFontTx/>
              <a:buNone/>
              <a:defRPr sz="1400" b="0" i="0" spc="0" baseline="0">
                <a:solidFill>
                  <a:schemeClr val="tx1"/>
                </a:solidFill>
                <a:latin typeface="+mn-lt"/>
              </a:defRPr>
            </a:lvl1pPr>
          </a:lstStyle>
          <a:p>
            <a:pPr lvl="0"/>
            <a:r>
              <a:rPr lang="fr-FR" dirty="0"/>
              <a:t>Numéro de téléphone</a:t>
            </a:r>
          </a:p>
        </p:txBody>
      </p:sp>
      <p:sp>
        <p:nvSpPr>
          <p:cNvPr id="69" name="Espace réservé du texte 13">
            <a:extLst>
              <a:ext uri="{FF2B5EF4-FFF2-40B4-BE49-F238E27FC236}">
                <a16:creationId xmlns="" xmlns:a16="http://schemas.microsoft.com/office/drawing/2014/main" id="{BD4918A9-3661-B243-9CC1-1B5C22063E85}"/>
              </a:ext>
            </a:extLst>
          </p:cNvPr>
          <p:cNvSpPr>
            <a:spLocks noGrp="1"/>
          </p:cNvSpPr>
          <p:nvPr>
            <p:ph type="body" sz="quarter" idx="16" hasCustomPrompt="1"/>
          </p:nvPr>
        </p:nvSpPr>
        <p:spPr>
          <a:xfrm>
            <a:off x="6605188" y="4931700"/>
            <a:ext cx="3420000" cy="288000"/>
          </a:xfrm>
          <a:prstGeom prst="rect">
            <a:avLst/>
          </a:prstGeom>
        </p:spPr>
        <p:txBody>
          <a:bodyPr anchor="ctr" anchorCtr="0">
            <a:noAutofit/>
          </a:bodyPr>
          <a:lstStyle>
            <a:lvl1pPr marL="0" indent="0" algn="l">
              <a:buFontTx/>
              <a:buNone/>
              <a:defRPr sz="1400" b="0" i="0" spc="0" baseline="0">
                <a:solidFill>
                  <a:schemeClr val="tx1"/>
                </a:solidFill>
                <a:latin typeface="+mn-lt"/>
              </a:defRPr>
            </a:lvl1pPr>
          </a:lstStyle>
          <a:p>
            <a:pPr lvl="0"/>
            <a:r>
              <a:rPr lang="fr-FR" dirty="0"/>
              <a:t>Adresse postale</a:t>
            </a:r>
          </a:p>
        </p:txBody>
      </p:sp>
      <p:pic>
        <p:nvPicPr>
          <p:cNvPr id="7" name="Image 6">
            <a:extLst>
              <a:ext uri="{FF2B5EF4-FFF2-40B4-BE49-F238E27FC236}">
                <a16:creationId xmlns="" xmlns:a16="http://schemas.microsoft.com/office/drawing/2014/main" id="{0A6310DF-182F-6A42-A17D-BE8003A553DC}"/>
              </a:ext>
            </a:extLst>
          </p:cNvPr>
          <p:cNvPicPr>
            <a:picLocks noChangeAspect="1"/>
          </p:cNvPicPr>
          <p:nvPr userDrawn="1"/>
        </p:nvPicPr>
        <p:blipFill>
          <a:blip r:embed="rId3"/>
          <a:stretch>
            <a:fillRect/>
          </a:stretch>
        </p:blipFill>
        <p:spPr>
          <a:xfrm>
            <a:off x="6065026" y="3851631"/>
            <a:ext cx="288000" cy="288000"/>
          </a:xfrm>
          <a:prstGeom prst="rect">
            <a:avLst/>
          </a:prstGeom>
        </p:spPr>
      </p:pic>
      <p:pic>
        <p:nvPicPr>
          <p:cNvPr id="10" name="Image 9">
            <a:extLst>
              <a:ext uri="{FF2B5EF4-FFF2-40B4-BE49-F238E27FC236}">
                <a16:creationId xmlns="" xmlns:a16="http://schemas.microsoft.com/office/drawing/2014/main" id="{F83561ED-7F98-E74C-B5F0-E2C12ADC3BAD}"/>
              </a:ext>
            </a:extLst>
          </p:cNvPr>
          <p:cNvPicPr>
            <a:picLocks noChangeAspect="1"/>
          </p:cNvPicPr>
          <p:nvPr userDrawn="1"/>
        </p:nvPicPr>
        <p:blipFill>
          <a:blip r:embed="rId4"/>
          <a:stretch>
            <a:fillRect/>
          </a:stretch>
        </p:blipFill>
        <p:spPr>
          <a:xfrm>
            <a:off x="6065026" y="4391637"/>
            <a:ext cx="288000" cy="288000"/>
          </a:xfrm>
          <a:prstGeom prst="rect">
            <a:avLst/>
          </a:prstGeom>
        </p:spPr>
      </p:pic>
      <p:pic>
        <p:nvPicPr>
          <p:cNvPr id="12" name="Image 11">
            <a:extLst>
              <a:ext uri="{FF2B5EF4-FFF2-40B4-BE49-F238E27FC236}">
                <a16:creationId xmlns="" xmlns:a16="http://schemas.microsoft.com/office/drawing/2014/main" id="{4BADC553-8E7B-BD4E-9BC1-AC746C0211B2}"/>
              </a:ext>
            </a:extLst>
          </p:cNvPr>
          <p:cNvPicPr>
            <a:picLocks noChangeAspect="1"/>
          </p:cNvPicPr>
          <p:nvPr userDrawn="1"/>
        </p:nvPicPr>
        <p:blipFill>
          <a:blip r:embed="rId5"/>
          <a:stretch>
            <a:fillRect/>
          </a:stretch>
        </p:blipFill>
        <p:spPr>
          <a:xfrm>
            <a:off x="6065026" y="4931643"/>
            <a:ext cx="288000" cy="288000"/>
          </a:xfrm>
          <a:prstGeom prst="rect">
            <a:avLst/>
          </a:prstGeom>
        </p:spPr>
      </p:pic>
      <p:sp>
        <p:nvSpPr>
          <p:cNvPr id="19" name="ZoneTexte 18">
            <a:extLst>
              <a:ext uri="{FF2B5EF4-FFF2-40B4-BE49-F238E27FC236}">
                <a16:creationId xmlns="" xmlns:a16="http://schemas.microsoft.com/office/drawing/2014/main" id="{03077087-FE6D-F74B-AFC0-C070025D8D20}"/>
              </a:ext>
            </a:extLst>
          </p:cNvPr>
          <p:cNvSpPr txBox="1"/>
          <p:nvPr userDrawn="1"/>
        </p:nvSpPr>
        <p:spPr>
          <a:xfrm>
            <a:off x="7506000" y="539750"/>
            <a:ext cx="2520000" cy="180000"/>
          </a:xfrm>
          <a:prstGeom prst="rect">
            <a:avLst/>
          </a:prstGeom>
          <a:noFill/>
        </p:spPr>
        <p:txBody>
          <a:bodyPr wrap="square" lIns="0" tIns="0" rIns="0" bIns="0" rtlCol="0">
            <a:noAutofit/>
          </a:bodyPr>
          <a:lstStyle/>
          <a:p>
            <a:pPr algn="r"/>
            <a:r>
              <a:rPr lang="fr-FR" sz="1400" b="0" i="0" spc="200" baseline="0" dirty="0">
                <a:latin typeface="+mn-lt"/>
              </a:rPr>
              <a:t>VOTRE CONTACT</a:t>
            </a:r>
          </a:p>
        </p:txBody>
      </p:sp>
    </p:spTree>
    <p:extLst>
      <p:ext uri="{BB962C8B-B14F-4D97-AF65-F5344CB8AC3E}">
        <p14:creationId xmlns:p14="http://schemas.microsoft.com/office/powerpoint/2010/main" val="3392196530"/>
      </p:ext>
    </p:extLst>
  </p:cSld>
  <p:clrMapOvr>
    <a:masterClrMapping/>
  </p:clrMapOvr>
  <p:extLst>
    <p:ext uri="{DCECCB84-F9BA-43D5-87BE-67443E8EF086}">
      <p15:sldGuideLst xmlns="" xmlns:p15="http://schemas.microsoft.com/office/powerpoint/2012/main">
        <p15:guide id="2" orient="horz" pos="4195">
          <p15:clr>
            <a:srgbClr val="547EBF"/>
          </p15:clr>
        </p15:guide>
        <p15:guide id="7" orient="horz" pos="1701" userDrawn="1">
          <p15:clr>
            <a:srgbClr val="FBAE40"/>
          </p15:clr>
        </p15:guide>
        <p15:guide id="9" pos="3821" userDrawn="1">
          <p15:clr>
            <a:srgbClr val="FBAE40"/>
          </p15:clr>
        </p15:guide>
        <p15:guide id="10" orient="horz" pos="32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atrieme_Bleu">
    <p:bg>
      <p:bgPr>
        <a:solidFill>
          <a:srgbClr val="00465A"/>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3718A0A3-475B-2742-86AA-32824DAE9FF2}"/>
              </a:ext>
            </a:extLst>
          </p:cNvPr>
          <p:cNvPicPr>
            <a:picLocks noChangeAspect="1"/>
          </p:cNvPicPr>
          <p:nvPr userDrawn="1"/>
        </p:nvPicPr>
        <p:blipFill>
          <a:blip r:embed="rId2"/>
          <a:srcRect/>
          <a:stretch/>
        </p:blipFill>
        <p:spPr>
          <a:xfrm>
            <a:off x="3725906" y="3235517"/>
            <a:ext cx="3240000" cy="1088640"/>
          </a:xfrm>
          <a:prstGeom prst="rect">
            <a:avLst/>
          </a:prstGeom>
        </p:spPr>
      </p:pic>
      <p:cxnSp>
        <p:nvCxnSpPr>
          <p:cNvPr id="4" name="Connecteur droit 3">
            <a:extLst>
              <a:ext uri="{FF2B5EF4-FFF2-40B4-BE49-F238E27FC236}">
                <a16:creationId xmlns="" xmlns:a16="http://schemas.microsoft.com/office/drawing/2014/main" id="{387C2713-A5C5-0E49-9AC9-FEFE24BEC19C}"/>
              </a:ext>
            </a:extLst>
          </p:cNvPr>
          <p:cNvCxnSpPr>
            <a:cxnSpLocks/>
          </p:cNvCxnSpPr>
          <p:nvPr userDrawn="1"/>
        </p:nvCxnSpPr>
        <p:spPr>
          <a:xfrm>
            <a:off x="7407275" y="3924359"/>
            <a:ext cx="3284724"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7" name="Ellipse 6">
            <a:extLst>
              <a:ext uri="{FF2B5EF4-FFF2-40B4-BE49-F238E27FC236}">
                <a16:creationId xmlns="" xmlns:a16="http://schemas.microsoft.com/office/drawing/2014/main" id="{9BB2B238-936B-B14A-987B-4F299B5E7FEC}"/>
              </a:ext>
            </a:extLst>
          </p:cNvPr>
          <p:cNvSpPr>
            <a:spLocks noChangeAspect="1"/>
          </p:cNvSpPr>
          <p:nvPr userDrawn="1"/>
        </p:nvSpPr>
        <p:spPr>
          <a:xfrm>
            <a:off x="7233244" y="3879359"/>
            <a:ext cx="90000" cy="90000"/>
          </a:xfrm>
          <a:prstGeom prst="ellipse">
            <a:avLst/>
          </a:prstGeom>
          <a:solidFill>
            <a:srgbClr val="FF87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a:extLst>
              <a:ext uri="{FF2B5EF4-FFF2-40B4-BE49-F238E27FC236}">
                <a16:creationId xmlns="" xmlns:a16="http://schemas.microsoft.com/office/drawing/2014/main" id="{5BB655B2-6191-6948-B972-1C8B6C104841}"/>
              </a:ext>
            </a:extLst>
          </p:cNvPr>
          <p:cNvSpPr txBox="1"/>
          <p:nvPr userDrawn="1"/>
        </p:nvSpPr>
        <p:spPr>
          <a:xfrm>
            <a:off x="665163" y="6804000"/>
            <a:ext cx="9361487" cy="216000"/>
          </a:xfrm>
          <a:prstGeom prst="rect">
            <a:avLst/>
          </a:prstGeom>
          <a:noFill/>
        </p:spPr>
        <p:txBody>
          <a:bodyPr wrap="square" lIns="0" tIns="0" rIns="0" bIns="0" rtlCol="0">
            <a:noAutofit/>
          </a:bodyPr>
          <a:lstStyle/>
          <a:p>
            <a:pPr marL="0" marR="0" lvl="0" indent="0" algn="ctr" defTabSz="457200" rtl="0" eaLnBrk="1" fontAlgn="auto" latinLnBrk="0" hangingPunct="1">
              <a:lnSpc>
                <a:spcPct val="100000"/>
              </a:lnSpc>
              <a:spcBef>
                <a:spcPts val="0"/>
              </a:spcBef>
              <a:spcAft>
                <a:spcPts val="200"/>
              </a:spcAft>
              <a:buClrTx/>
              <a:buSzTx/>
              <a:buFontTx/>
              <a:buNone/>
              <a:tabLst/>
              <a:defRPr/>
            </a:pPr>
            <a:r>
              <a:rPr lang="fr-FR" sz="1400" b="0" i="0" spc="100" baseline="0" dirty="0">
                <a:solidFill>
                  <a:schemeClr val="bg1"/>
                </a:solidFill>
                <a:latin typeface="+mn-lt"/>
              </a:rPr>
              <a:t>LYON</a:t>
            </a:r>
            <a:r>
              <a:rPr lang="fr-FR" sz="1400" b="0" i="0" spc="100" baseline="0" dirty="0">
                <a:solidFill>
                  <a:srgbClr val="00465A"/>
                </a:solidFill>
                <a:latin typeface="+mn-lt"/>
              </a:rPr>
              <a:t>  </a:t>
            </a:r>
            <a:r>
              <a:rPr lang="fr-FR" sz="1400" b="0" i="0" spc="100" baseline="0" dirty="0">
                <a:solidFill>
                  <a:srgbClr val="FF870F"/>
                </a:solidFill>
                <a:latin typeface="+mn-lt"/>
              </a:rPr>
              <a:t>•</a:t>
            </a:r>
            <a:r>
              <a:rPr lang="fr-FR" sz="1400" b="0" i="0" spc="100" baseline="0" dirty="0">
                <a:solidFill>
                  <a:srgbClr val="00465A"/>
                </a:solidFill>
                <a:latin typeface="+mn-lt"/>
              </a:rPr>
              <a:t>  </a:t>
            </a:r>
            <a:r>
              <a:rPr lang="fr-FR" sz="1400" b="0" i="0" spc="100" baseline="0" dirty="0">
                <a:solidFill>
                  <a:schemeClr val="bg1"/>
                </a:solidFill>
                <a:latin typeface="+mn-lt"/>
              </a:rPr>
              <a:t>PARIS</a:t>
            </a:r>
            <a:r>
              <a:rPr lang="fr-FR" sz="1400" b="0" i="0" spc="100" baseline="0" dirty="0">
                <a:solidFill>
                  <a:srgbClr val="00465A"/>
                </a:solidFill>
                <a:latin typeface="+mn-lt"/>
              </a:rPr>
              <a:t>  </a:t>
            </a:r>
            <a:r>
              <a:rPr lang="fr-FR" sz="1400" b="0" i="0" spc="100" baseline="0" dirty="0">
                <a:solidFill>
                  <a:srgbClr val="FF870F"/>
                </a:solidFill>
                <a:latin typeface="+mn-lt"/>
              </a:rPr>
              <a:t>•</a:t>
            </a:r>
            <a:r>
              <a:rPr lang="fr-FR" sz="1400" b="0" i="0" spc="100" baseline="0" dirty="0">
                <a:solidFill>
                  <a:srgbClr val="00465A"/>
                </a:solidFill>
                <a:latin typeface="+mn-lt"/>
              </a:rPr>
              <a:t>  </a:t>
            </a:r>
            <a:r>
              <a:rPr lang="fr-FR" sz="1400" b="0" i="0" spc="100" baseline="0" dirty="0">
                <a:solidFill>
                  <a:schemeClr val="bg1"/>
                </a:solidFill>
                <a:latin typeface="+mn-lt"/>
              </a:rPr>
              <a:t>BORDEAUX</a:t>
            </a:r>
          </a:p>
        </p:txBody>
      </p:sp>
    </p:spTree>
    <p:extLst>
      <p:ext uri="{BB962C8B-B14F-4D97-AF65-F5344CB8AC3E}">
        <p14:creationId xmlns:p14="http://schemas.microsoft.com/office/powerpoint/2010/main" val="1436350943"/>
      </p:ext>
    </p:extLst>
  </p:cSld>
  <p:clrMapOvr>
    <a:masterClrMapping/>
  </p:clrMapOvr>
  <p:extLst>
    <p:ext uri="{DCECCB84-F9BA-43D5-87BE-67443E8EF086}">
      <p15:sldGuideLst xmlns=""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mmaire_Copil">
    <p:spTree>
      <p:nvGrpSpPr>
        <p:cNvPr id="1" name=""/>
        <p:cNvGrpSpPr/>
        <p:nvPr/>
      </p:nvGrpSpPr>
      <p:grpSpPr>
        <a:xfrm>
          <a:off x="0" y="0"/>
          <a:ext cx="0" cy="0"/>
          <a:chOff x="0" y="0"/>
          <a:chExt cx="0" cy="0"/>
        </a:xfrm>
      </p:grpSpPr>
      <p:pic>
        <p:nvPicPr>
          <p:cNvPr id="20" name="Image 19">
            <a:extLst>
              <a:ext uri="{FF2B5EF4-FFF2-40B4-BE49-F238E27FC236}">
                <a16:creationId xmlns="" xmlns:a16="http://schemas.microsoft.com/office/drawing/2014/main" id="{572F72B4-63F5-1442-9D9C-7721DCD0BA03}"/>
              </a:ext>
            </a:extLst>
          </p:cNvPr>
          <p:cNvPicPr>
            <a:picLocks noChangeAspect="1"/>
          </p:cNvPicPr>
          <p:nvPr userDrawn="1"/>
        </p:nvPicPr>
        <p:blipFill>
          <a:blip r:embed="rId2"/>
          <a:stretch>
            <a:fillRect/>
          </a:stretch>
        </p:blipFill>
        <p:spPr>
          <a:xfrm>
            <a:off x="-1" y="0"/>
            <a:ext cx="10698352" cy="7560000"/>
          </a:xfrm>
          <a:prstGeom prst="rect">
            <a:avLst/>
          </a:prstGeom>
        </p:spPr>
      </p:pic>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5346000" y="2340905"/>
            <a:ext cx="4680000" cy="360000"/>
          </a:xfrm>
          <a:prstGeom prst="rect">
            <a:avLst/>
          </a:prstGeom>
        </p:spPr>
        <p:txBody>
          <a:bodyPr anchor="ctr" anchorCtr="0">
            <a:noAutofit/>
          </a:bodyPr>
          <a:lstStyle>
            <a:lvl1pPr marL="0" indent="0">
              <a:buFontTx/>
              <a:buNone/>
              <a:defRPr sz="18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1. Cliquez pour ajouter le nom de la partie</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23">
            <a:extLst>
              <a:ext uri="{FF2B5EF4-FFF2-40B4-BE49-F238E27FC236}">
                <a16:creationId xmlns="" xmlns:a16="http://schemas.microsoft.com/office/drawing/2014/main" id="{9729D610-3A69-6A40-B044-1B5361681CD1}"/>
              </a:ext>
            </a:extLst>
          </p:cNvPr>
          <p:cNvSpPr>
            <a:spLocks noGrp="1"/>
          </p:cNvSpPr>
          <p:nvPr>
            <p:ph type="body" sz="quarter" idx="16" hasCustomPrompt="1"/>
          </p:nvPr>
        </p:nvSpPr>
        <p:spPr>
          <a:xfrm>
            <a:off x="5346000" y="3061292"/>
            <a:ext cx="4680000" cy="360000"/>
          </a:xfrm>
          <a:prstGeom prst="rect">
            <a:avLst/>
          </a:prstGeom>
        </p:spPr>
        <p:txBody>
          <a:bodyPr anchor="ctr" anchorCtr="0">
            <a:noAutofit/>
          </a:bodyPr>
          <a:lstStyle>
            <a:lvl1pPr marL="0" indent="0">
              <a:buFontTx/>
              <a:buNone/>
              <a:defRPr sz="18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2. Cliquez pour ajouter le nom de la partie</a:t>
            </a:r>
          </a:p>
        </p:txBody>
      </p:sp>
      <p:sp>
        <p:nvSpPr>
          <p:cNvPr id="14" name="Espace réservé du texte 23">
            <a:extLst>
              <a:ext uri="{FF2B5EF4-FFF2-40B4-BE49-F238E27FC236}">
                <a16:creationId xmlns="" xmlns:a16="http://schemas.microsoft.com/office/drawing/2014/main" id="{F6DE33E1-8236-0142-88AA-D3FBEA5CD595}"/>
              </a:ext>
            </a:extLst>
          </p:cNvPr>
          <p:cNvSpPr>
            <a:spLocks noGrp="1"/>
          </p:cNvSpPr>
          <p:nvPr>
            <p:ph type="body" sz="quarter" idx="17" hasCustomPrompt="1"/>
          </p:nvPr>
        </p:nvSpPr>
        <p:spPr>
          <a:xfrm>
            <a:off x="5346000" y="3781679"/>
            <a:ext cx="4680000" cy="360000"/>
          </a:xfrm>
          <a:prstGeom prst="rect">
            <a:avLst/>
          </a:prstGeom>
        </p:spPr>
        <p:txBody>
          <a:bodyPr anchor="ctr" anchorCtr="0">
            <a:noAutofit/>
          </a:bodyPr>
          <a:lstStyle>
            <a:lvl1pPr marL="0" indent="0">
              <a:buFontTx/>
              <a:buNone/>
              <a:defRPr sz="18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3. Cliquez pour ajouter le nom de la partie</a:t>
            </a:r>
          </a:p>
        </p:txBody>
      </p:sp>
      <p:sp>
        <p:nvSpPr>
          <p:cNvPr id="16" name="Espace réservé du texte 23">
            <a:extLst>
              <a:ext uri="{FF2B5EF4-FFF2-40B4-BE49-F238E27FC236}">
                <a16:creationId xmlns="" xmlns:a16="http://schemas.microsoft.com/office/drawing/2014/main" id="{13737EC5-9CB4-C247-AAF0-B510FEF5E975}"/>
              </a:ext>
            </a:extLst>
          </p:cNvPr>
          <p:cNvSpPr>
            <a:spLocks noGrp="1"/>
          </p:cNvSpPr>
          <p:nvPr>
            <p:ph type="body" sz="quarter" idx="18" hasCustomPrompt="1"/>
          </p:nvPr>
        </p:nvSpPr>
        <p:spPr>
          <a:xfrm>
            <a:off x="5346000" y="4502066"/>
            <a:ext cx="4680000" cy="360000"/>
          </a:xfrm>
          <a:prstGeom prst="rect">
            <a:avLst/>
          </a:prstGeom>
        </p:spPr>
        <p:txBody>
          <a:bodyPr anchor="ctr" anchorCtr="0">
            <a:noAutofit/>
          </a:bodyPr>
          <a:lstStyle>
            <a:lvl1pPr marL="0" indent="0">
              <a:buFontTx/>
              <a:buNone/>
              <a:defRPr sz="18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4. Cliquez pour ajouter le nom de la partie</a:t>
            </a:r>
          </a:p>
        </p:txBody>
      </p:sp>
      <p:sp>
        <p:nvSpPr>
          <p:cNvPr id="17" name="Espace réservé du texte 23">
            <a:extLst>
              <a:ext uri="{FF2B5EF4-FFF2-40B4-BE49-F238E27FC236}">
                <a16:creationId xmlns="" xmlns:a16="http://schemas.microsoft.com/office/drawing/2014/main" id="{054C7ACD-2462-F541-B23E-7B51649BBFC8}"/>
              </a:ext>
            </a:extLst>
          </p:cNvPr>
          <p:cNvSpPr>
            <a:spLocks noGrp="1"/>
          </p:cNvSpPr>
          <p:nvPr>
            <p:ph type="body" sz="quarter" idx="19" hasCustomPrompt="1"/>
          </p:nvPr>
        </p:nvSpPr>
        <p:spPr>
          <a:xfrm>
            <a:off x="5346000" y="5221031"/>
            <a:ext cx="4680000" cy="360000"/>
          </a:xfrm>
          <a:prstGeom prst="rect">
            <a:avLst/>
          </a:prstGeom>
        </p:spPr>
        <p:txBody>
          <a:bodyPr anchor="ctr" anchorCtr="0">
            <a:noAutofit/>
          </a:bodyPr>
          <a:lstStyle>
            <a:lvl1pPr marL="0" indent="0">
              <a:buFontTx/>
              <a:buNone/>
              <a:defRPr sz="18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5. Cliquez pour ajouter le nom de la partie</a:t>
            </a:r>
          </a:p>
        </p:txBody>
      </p:sp>
      <p:sp>
        <p:nvSpPr>
          <p:cNvPr id="18" name="Espace réservé du texte 23">
            <a:extLst>
              <a:ext uri="{FF2B5EF4-FFF2-40B4-BE49-F238E27FC236}">
                <a16:creationId xmlns="" xmlns:a16="http://schemas.microsoft.com/office/drawing/2014/main" id="{9DC00A28-58BE-8245-836C-22E743D31479}"/>
              </a:ext>
            </a:extLst>
          </p:cNvPr>
          <p:cNvSpPr>
            <a:spLocks noGrp="1"/>
          </p:cNvSpPr>
          <p:nvPr>
            <p:ph type="body" sz="quarter" idx="20" hasCustomPrompt="1"/>
          </p:nvPr>
        </p:nvSpPr>
        <p:spPr>
          <a:xfrm>
            <a:off x="5346000" y="5939996"/>
            <a:ext cx="4680000" cy="360000"/>
          </a:xfrm>
          <a:prstGeom prst="rect">
            <a:avLst/>
          </a:prstGeom>
        </p:spPr>
        <p:txBody>
          <a:bodyPr anchor="ctr" anchorCtr="0">
            <a:noAutofit/>
          </a:bodyPr>
          <a:lstStyle>
            <a:lvl1pPr marL="0" indent="0">
              <a:buFontTx/>
              <a:buNone/>
              <a:defRPr sz="18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6. Cliquez pour ajouter le nom de la partie</a:t>
            </a:r>
          </a:p>
        </p:txBody>
      </p:sp>
      <p:sp>
        <p:nvSpPr>
          <p:cNvPr id="19" name="ZoneTexte 18">
            <a:extLst>
              <a:ext uri="{FF2B5EF4-FFF2-40B4-BE49-F238E27FC236}">
                <a16:creationId xmlns="" xmlns:a16="http://schemas.microsoft.com/office/drawing/2014/main" id="{F3269BC8-82ED-EF41-96C9-B03137C50926}"/>
              </a:ext>
            </a:extLst>
          </p:cNvPr>
          <p:cNvSpPr txBox="1"/>
          <p:nvPr userDrawn="1"/>
        </p:nvSpPr>
        <p:spPr>
          <a:xfrm>
            <a:off x="7506000" y="539750"/>
            <a:ext cx="2520000" cy="360363"/>
          </a:xfrm>
          <a:prstGeom prst="rect">
            <a:avLst/>
          </a:prstGeom>
          <a:noFill/>
        </p:spPr>
        <p:txBody>
          <a:bodyPr wrap="square" lIns="0" tIns="0" rIns="0" bIns="0" rtlCol="0" anchor="ctr" anchorCtr="0">
            <a:noAutofit/>
          </a:bodyPr>
          <a:lstStyle/>
          <a:p>
            <a:pPr algn="r"/>
            <a:r>
              <a:rPr lang="fr-FR" sz="1800" b="0" i="0" spc="200" baseline="0" dirty="0">
                <a:latin typeface="+mn-lt"/>
              </a:rPr>
              <a:t>ORDRE DU JOUR</a:t>
            </a:r>
          </a:p>
        </p:txBody>
      </p:sp>
    </p:spTree>
    <p:extLst>
      <p:ext uri="{BB962C8B-B14F-4D97-AF65-F5344CB8AC3E}">
        <p14:creationId xmlns:p14="http://schemas.microsoft.com/office/powerpoint/2010/main" val="411668311"/>
      </p:ext>
    </p:extLst>
  </p:cSld>
  <p:clrMapOvr>
    <a:masterClrMapping/>
  </p:clrMapOvr>
  <p:extLst>
    <p:ext uri="{DCECCB84-F9BA-43D5-87BE-67443E8EF086}">
      <p15:sldGuideLst xmlns="" xmlns:p15="http://schemas.microsoft.com/office/powerpoint/2012/main">
        <p15:guide id="1" orient="horz" pos="567">
          <p15:clr>
            <a:srgbClr val="FBAE40"/>
          </p15:clr>
        </p15:guide>
        <p15:guide id="2" orient="horz" pos="4195">
          <p15:clr>
            <a:srgbClr val="547EBF"/>
          </p15:clr>
        </p15:guide>
        <p15:guide id="3" orient="horz" pos="1474">
          <p15:clr>
            <a:srgbClr val="FBAE40"/>
          </p15:clr>
        </p15:guide>
        <p15:guide id="4" pos="336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r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7" name="Espace réservé du contenu 6">
            <a:extLst>
              <a:ext uri="{FF2B5EF4-FFF2-40B4-BE49-F238E27FC236}">
                <a16:creationId xmlns="" xmlns:a16="http://schemas.microsoft.com/office/drawing/2014/main" id="{AF1093DF-4A12-4286-8472-A9A672B6642F}"/>
              </a:ext>
            </a:extLst>
          </p:cNvPr>
          <p:cNvSpPr>
            <a:spLocks noGrp="1"/>
          </p:cNvSpPr>
          <p:nvPr>
            <p:ph sz="quarter" idx="13"/>
          </p:nvPr>
        </p:nvSpPr>
        <p:spPr>
          <a:xfrm>
            <a:off x="666750" y="1619999"/>
            <a:ext cx="9359900" cy="49409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742928746"/>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lonnes_2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7" name="Espace réservé du texte 6">
            <a:extLst>
              <a:ext uri="{FF2B5EF4-FFF2-40B4-BE49-F238E27FC236}">
                <a16:creationId xmlns="" xmlns:a16="http://schemas.microsoft.com/office/drawing/2014/main" id="{AADE1946-F5FB-7749-9A32-B233BDDD8991}"/>
              </a:ext>
            </a:extLst>
          </p:cNvPr>
          <p:cNvSpPr>
            <a:spLocks noGrp="1"/>
          </p:cNvSpPr>
          <p:nvPr>
            <p:ph type="body" sz="quarter" idx="14" hasCustomPrompt="1"/>
          </p:nvPr>
        </p:nvSpPr>
        <p:spPr>
          <a:xfrm>
            <a:off x="666750" y="1979613"/>
            <a:ext cx="4138613" cy="360000"/>
          </a:xfrm>
          <a:prstGeom prst="rect">
            <a:avLst/>
          </a:prstGeom>
        </p:spPr>
        <p:txBody>
          <a:bodyPr/>
          <a:lstStyle>
            <a:lvl1pPr marL="0" indent="0">
              <a:buNone/>
              <a:defRPr sz="1800" b="1" i="0">
                <a:solidFill>
                  <a:schemeClr val="accent1"/>
                </a:solidFill>
                <a:latin typeface="+mn-lt"/>
              </a:defRPr>
            </a:lvl1pPr>
          </a:lstStyle>
          <a:p>
            <a:pPr lvl="0"/>
            <a:r>
              <a:rPr lang="fr-FR" dirty="0"/>
              <a:t>Cliquer pour insérer un sous-titre</a:t>
            </a:r>
          </a:p>
        </p:txBody>
      </p:sp>
      <p:sp>
        <p:nvSpPr>
          <p:cNvPr id="13" name="Espace réservé du texte 6">
            <a:extLst>
              <a:ext uri="{FF2B5EF4-FFF2-40B4-BE49-F238E27FC236}">
                <a16:creationId xmlns="" xmlns:a16="http://schemas.microsoft.com/office/drawing/2014/main" id="{CC286E94-D29B-E24E-BA8A-8C8E5A83F82D}"/>
              </a:ext>
            </a:extLst>
          </p:cNvPr>
          <p:cNvSpPr>
            <a:spLocks noGrp="1"/>
          </p:cNvSpPr>
          <p:nvPr>
            <p:ph type="body" sz="quarter" idx="15" hasCustomPrompt="1"/>
          </p:nvPr>
        </p:nvSpPr>
        <p:spPr>
          <a:xfrm>
            <a:off x="5888037" y="1979100"/>
            <a:ext cx="4138613" cy="360000"/>
          </a:xfrm>
          <a:prstGeom prst="rect">
            <a:avLst/>
          </a:prstGeom>
        </p:spPr>
        <p:txBody>
          <a:bodyPr/>
          <a:lstStyle>
            <a:lvl1pPr marL="0" indent="0">
              <a:buNone/>
              <a:defRPr sz="1800" b="1" i="0">
                <a:solidFill>
                  <a:schemeClr val="accent1"/>
                </a:solidFill>
                <a:latin typeface="+mn-lt"/>
              </a:defRPr>
            </a:lvl1pPr>
          </a:lstStyle>
          <a:p>
            <a:pPr lvl="0"/>
            <a:r>
              <a:rPr lang="fr-FR" dirty="0"/>
              <a:t>Cliquer pour insérer un sous-titre</a:t>
            </a:r>
          </a:p>
        </p:txBody>
      </p:sp>
      <p:sp>
        <p:nvSpPr>
          <p:cNvPr id="3" name="Espace réservé du contenu 2">
            <a:extLst>
              <a:ext uri="{FF2B5EF4-FFF2-40B4-BE49-F238E27FC236}">
                <a16:creationId xmlns="" xmlns:a16="http://schemas.microsoft.com/office/drawing/2014/main" id="{755F33D2-A558-46C8-B5FA-58BE4F660399}"/>
              </a:ext>
            </a:extLst>
          </p:cNvPr>
          <p:cNvSpPr>
            <a:spLocks noGrp="1"/>
          </p:cNvSpPr>
          <p:nvPr>
            <p:ph sz="quarter" idx="16"/>
          </p:nvPr>
        </p:nvSpPr>
        <p:spPr>
          <a:xfrm>
            <a:off x="666750" y="2519800"/>
            <a:ext cx="4140200" cy="4140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Espace réservé du contenu 2">
            <a:extLst>
              <a:ext uri="{FF2B5EF4-FFF2-40B4-BE49-F238E27FC236}">
                <a16:creationId xmlns="" xmlns:a16="http://schemas.microsoft.com/office/drawing/2014/main" id="{6DA30916-DCC9-4A18-992B-47496724CDC7}"/>
              </a:ext>
            </a:extLst>
          </p:cNvPr>
          <p:cNvSpPr>
            <a:spLocks noGrp="1"/>
          </p:cNvSpPr>
          <p:nvPr>
            <p:ph sz="quarter" idx="17"/>
          </p:nvPr>
        </p:nvSpPr>
        <p:spPr>
          <a:xfrm>
            <a:off x="5888037" y="2519800"/>
            <a:ext cx="4140200" cy="4140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646266780"/>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3027">
          <p15:clr>
            <a:srgbClr val="FBAE40"/>
          </p15:clr>
        </p15:guide>
        <p15:guide id="4" pos="370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suel_Gauch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p:nvPr>
        </p:nvSpPr>
        <p:spPr>
          <a:xfrm>
            <a:off x="5705474" y="1979613"/>
            <a:ext cx="4321175" cy="4679950"/>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8" name="Espace réservé du contenu 7">
            <a:extLst>
              <a:ext uri="{FF2B5EF4-FFF2-40B4-BE49-F238E27FC236}">
                <a16:creationId xmlns="" xmlns:a16="http://schemas.microsoft.com/office/drawing/2014/main" id="{055569DF-443F-1B4A-B04C-AD744B6DAD60}"/>
              </a:ext>
            </a:extLst>
          </p:cNvPr>
          <p:cNvSpPr>
            <a:spLocks noGrp="1"/>
          </p:cNvSpPr>
          <p:nvPr>
            <p:ph sz="quarter" idx="17" hasCustomPrompt="1"/>
          </p:nvPr>
        </p:nvSpPr>
        <p:spPr>
          <a:xfrm>
            <a:off x="666751" y="1979613"/>
            <a:ext cx="4319588" cy="4679950"/>
          </a:xfrm>
          <a:prstGeom prst="rect">
            <a:avLst/>
          </a:prstGeom>
          <a:solidFill>
            <a:schemeClr val="bg1">
              <a:lumMod val="85000"/>
            </a:schemeClr>
          </a:solidFill>
        </p:spPr>
        <p:txBody>
          <a:bodyPr anchor="ctr" anchorCtr="0"/>
          <a:lstStyle>
            <a:lvl1pPr marL="0" indent="0" algn="ctr">
              <a:buFontTx/>
              <a:buNone/>
              <a:defRPr/>
            </a:lvl1pPr>
          </a:lstStyle>
          <a:p>
            <a:pPr lvl="0"/>
            <a:r>
              <a:rPr lang="fr-FR" dirty="0"/>
              <a:t>Cliquer pour insérer une image / un graphique</a:t>
            </a:r>
          </a:p>
        </p:txBody>
      </p:sp>
      <p:sp>
        <p:nvSpPr>
          <p:cNvPr id="11" name="Espace réservé du texte 10">
            <a:extLst>
              <a:ext uri="{FF2B5EF4-FFF2-40B4-BE49-F238E27FC236}">
                <a16:creationId xmlns="" xmlns:a16="http://schemas.microsoft.com/office/drawing/2014/main" id="{C3A86231-D8E8-1540-AECD-A3781F786A9E}"/>
              </a:ext>
            </a:extLst>
          </p:cNvPr>
          <p:cNvSpPr>
            <a:spLocks noGrp="1"/>
          </p:cNvSpPr>
          <p:nvPr>
            <p:ph type="body" sz="quarter" idx="18" hasCustomPrompt="1"/>
          </p:nvPr>
        </p:nvSpPr>
        <p:spPr>
          <a:xfrm>
            <a:off x="665163" y="6768000"/>
            <a:ext cx="4319588" cy="180000"/>
          </a:xfrm>
          <a:prstGeom prst="rect">
            <a:avLst/>
          </a:prstGeom>
        </p:spPr>
        <p:txBody>
          <a:bodyPr anchor="ctr" anchorCtr="0"/>
          <a:lstStyle>
            <a:lvl1pPr>
              <a:defRPr sz="900" b="0" i="1">
                <a:solidFill>
                  <a:schemeClr val="tx1"/>
                </a:solidFill>
                <a:latin typeface="Calibri Light" panose="020F0302020204030204" pitchFamily="34" charset="0"/>
                <a:cs typeface="Calibri Light" panose="020F0302020204030204" pitchFamily="34" charset="0"/>
              </a:defRPr>
            </a:lvl1pPr>
          </a:lstStyle>
          <a:p>
            <a:pPr lvl="0"/>
            <a:r>
              <a:rPr lang="fr-FR" dirty="0"/>
              <a:t>Cliquer pour insérer la source</a:t>
            </a:r>
          </a:p>
        </p:txBody>
      </p:sp>
    </p:spTree>
    <p:extLst>
      <p:ext uri="{BB962C8B-B14F-4D97-AF65-F5344CB8AC3E}">
        <p14:creationId xmlns:p14="http://schemas.microsoft.com/office/powerpoint/2010/main" val="4103126236"/>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3141">
          <p15:clr>
            <a:srgbClr val="FBAE40"/>
          </p15:clr>
        </p15:guide>
        <p15:guide id="4" pos="359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isuel_Droit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p:nvPr>
        </p:nvSpPr>
        <p:spPr>
          <a:xfrm>
            <a:off x="666000" y="1980000"/>
            <a:ext cx="4321175" cy="4679950"/>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11" name="Espace réservé du contenu 7">
            <a:extLst>
              <a:ext uri="{FF2B5EF4-FFF2-40B4-BE49-F238E27FC236}">
                <a16:creationId xmlns="" xmlns:a16="http://schemas.microsoft.com/office/drawing/2014/main" id="{EA60CB7D-5CB6-E74F-B1D6-BFA8A8AC2CC9}"/>
              </a:ext>
            </a:extLst>
          </p:cNvPr>
          <p:cNvSpPr>
            <a:spLocks noGrp="1"/>
          </p:cNvSpPr>
          <p:nvPr>
            <p:ph sz="quarter" idx="17" hasCustomPrompt="1"/>
          </p:nvPr>
        </p:nvSpPr>
        <p:spPr>
          <a:xfrm>
            <a:off x="5706225" y="1979613"/>
            <a:ext cx="4319588" cy="4679950"/>
          </a:xfrm>
          <a:prstGeom prst="rect">
            <a:avLst/>
          </a:prstGeom>
          <a:solidFill>
            <a:schemeClr val="bg1">
              <a:lumMod val="85000"/>
            </a:schemeClr>
          </a:solidFill>
        </p:spPr>
        <p:txBody>
          <a:bodyPr anchor="ctr" anchorCtr="0"/>
          <a:lstStyle>
            <a:lvl1pPr marL="0" indent="0" algn="ctr">
              <a:buFontTx/>
              <a:buNone/>
              <a:defRPr/>
            </a:lvl1pPr>
          </a:lstStyle>
          <a:p>
            <a:pPr lvl="0"/>
            <a:r>
              <a:rPr lang="fr-FR" dirty="0"/>
              <a:t>Cliquer pour insérer une image / un graphique</a:t>
            </a:r>
          </a:p>
        </p:txBody>
      </p:sp>
      <p:sp>
        <p:nvSpPr>
          <p:cNvPr id="12" name="Espace réservé du texte 10">
            <a:extLst>
              <a:ext uri="{FF2B5EF4-FFF2-40B4-BE49-F238E27FC236}">
                <a16:creationId xmlns="" xmlns:a16="http://schemas.microsoft.com/office/drawing/2014/main" id="{16DE81A1-5E70-7A4F-9B8E-9ABCC3C512B3}"/>
              </a:ext>
            </a:extLst>
          </p:cNvPr>
          <p:cNvSpPr>
            <a:spLocks noGrp="1"/>
          </p:cNvSpPr>
          <p:nvPr>
            <p:ph type="body" sz="quarter" idx="18" hasCustomPrompt="1"/>
          </p:nvPr>
        </p:nvSpPr>
        <p:spPr>
          <a:xfrm>
            <a:off x="5706000" y="6768000"/>
            <a:ext cx="4319588" cy="180000"/>
          </a:xfrm>
          <a:prstGeom prst="rect">
            <a:avLst/>
          </a:prstGeom>
        </p:spPr>
        <p:txBody>
          <a:bodyPr anchor="ctr" anchorCtr="0"/>
          <a:lstStyle>
            <a:lvl1pPr algn="r">
              <a:defRPr sz="900" b="0" i="1">
                <a:solidFill>
                  <a:schemeClr val="tx1"/>
                </a:solidFill>
                <a:latin typeface="Calibri Light" panose="020F0302020204030204" pitchFamily="34" charset="0"/>
                <a:cs typeface="Calibri Light" panose="020F0302020204030204" pitchFamily="34" charset="0"/>
              </a:defRPr>
            </a:lvl1pPr>
          </a:lstStyle>
          <a:p>
            <a:pPr lvl="0"/>
            <a:r>
              <a:rPr lang="fr-FR" dirty="0"/>
              <a:t>Cliquer pour insérer la source</a:t>
            </a:r>
          </a:p>
        </p:txBody>
      </p:sp>
    </p:spTree>
    <p:extLst>
      <p:ext uri="{BB962C8B-B14F-4D97-AF65-F5344CB8AC3E}">
        <p14:creationId xmlns:p14="http://schemas.microsoft.com/office/powerpoint/2010/main" val="3617795470"/>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3141">
          <p15:clr>
            <a:srgbClr val="FBAE40"/>
          </p15:clr>
        </p15:guide>
        <p15:guide id="4" pos="359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osaiqu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5346700" y="1079500"/>
            <a:ext cx="46793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p:nvPr>
        </p:nvSpPr>
        <p:spPr>
          <a:xfrm>
            <a:off x="5346700" y="1979613"/>
            <a:ext cx="4679949" cy="4679950"/>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a:xfrm>
            <a:off x="5346700" y="180000"/>
            <a:ext cx="4679950" cy="792000"/>
          </a:xfrm>
        </p:spPr>
        <p:txBody>
          <a:bodyPr/>
          <a:lstStyle/>
          <a:p>
            <a:r>
              <a:rPr lang="fr-FR" dirty="0"/>
              <a:t>Cliquer pour insérer un titre</a:t>
            </a:r>
          </a:p>
        </p:txBody>
      </p:sp>
      <p:sp>
        <p:nvSpPr>
          <p:cNvPr id="12" name="Espace réservé pour une image  13">
            <a:extLst>
              <a:ext uri="{FF2B5EF4-FFF2-40B4-BE49-F238E27FC236}">
                <a16:creationId xmlns="" xmlns:a16="http://schemas.microsoft.com/office/drawing/2014/main" id="{76BF51B9-1647-5648-8A8D-6F41DB2DECB2}"/>
              </a:ext>
            </a:extLst>
          </p:cNvPr>
          <p:cNvSpPr>
            <a:spLocks noGrp="1"/>
          </p:cNvSpPr>
          <p:nvPr>
            <p:ph type="pic" sz="quarter" idx="17" hasCustomPrompt="1"/>
          </p:nvPr>
        </p:nvSpPr>
        <p:spPr>
          <a:xfrm>
            <a:off x="360000" y="360000"/>
            <a:ext cx="2880000" cy="2160000"/>
          </a:xfrm>
          <a:prstGeom prst="rect">
            <a:avLst/>
          </a:prstGeom>
          <a:solidFill>
            <a:schemeClr val="bg2"/>
          </a:solidFill>
        </p:spPr>
        <p:txBody>
          <a:bodyPr tIns="0" anchor="ctr" anchorCtr="0">
            <a:normAutofit/>
          </a:bodyPr>
          <a:lstStyle>
            <a:lvl1pPr marL="0" indent="0" algn="ctr">
              <a:buFontTx/>
              <a:buNone/>
              <a:defRPr sz="1050" b="0" i="0">
                <a:solidFill>
                  <a:schemeClr val="tx1"/>
                </a:solidFill>
                <a:latin typeface="Calibri Light" panose="020F0302020204030204" pitchFamily="34" charset="0"/>
                <a:cs typeface="Calibri Light" panose="020F0302020204030204" pitchFamily="34" charset="0"/>
              </a:defRPr>
            </a:lvl1pPr>
          </a:lstStyle>
          <a:p>
            <a:r>
              <a:rPr lang="fr-FR" dirty="0"/>
              <a:t>Cliquer pour insérer une image</a:t>
            </a:r>
          </a:p>
        </p:txBody>
      </p:sp>
      <p:sp>
        <p:nvSpPr>
          <p:cNvPr id="18" name="Espace réservé pour une image  13">
            <a:extLst>
              <a:ext uri="{FF2B5EF4-FFF2-40B4-BE49-F238E27FC236}">
                <a16:creationId xmlns="" xmlns:a16="http://schemas.microsoft.com/office/drawing/2014/main" id="{55584A84-5316-094D-8639-05500F8AFC6D}"/>
              </a:ext>
            </a:extLst>
          </p:cNvPr>
          <p:cNvSpPr>
            <a:spLocks noGrp="1"/>
          </p:cNvSpPr>
          <p:nvPr>
            <p:ph type="pic" sz="quarter" idx="20" hasCustomPrompt="1"/>
          </p:nvPr>
        </p:nvSpPr>
        <p:spPr>
          <a:xfrm>
            <a:off x="3420000" y="360000"/>
            <a:ext cx="1260000" cy="2160000"/>
          </a:xfrm>
          <a:prstGeom prst="rect">
            <a:avLst/>
          </a:prstGeom>
          <a:solidFill>
            <a:schemeClr val="bg2"/>
          </a:solidFill>
        </p:spPr>
        <p:txBody>
          <a:bodyPr tIns="0" anchor="ctr" anchorCtr="0">
            <a:normAutofit/>
          </a:bodyPr>
          <a:lstStyle>
            <a:lvl1pPr marL="0" indent="0" algn="ctr">
              <a:buFontTx/>
              <a:buNone/>
              <a:defRPr sz="1050" b="0" i="0">
                <a:solidFill>
                  <a:schemeClr val="tx1"/>
                </a:solidFill>
                <a:latin typeface="Calibri Light" panose="020F0302020204030204" pitchFamily="34" charset="0"/>
                <a:cs typeface="Calibri Light" panose="020F0302020204030204" pitchFamily="34" charset="0"/>
              </a:defRPr>
            </a:lvl1pPr>
          </a:lstStyle>
          <a:p>
            <a:r>
              <a:rPr lang="fr-FR" dirty="0"/>
              <a:t>Cliquer pour insérer une image</a:t>
            </a:r>
          </a:p>
        </p:txBody>
      </p:sp>
      <p:sp>
        <p:nvSpPr>
          <p:cNvPr id="19" name="Espace réservé pour une image  13">
            <a:extLst>
              <a:ext uri="{FF2B5EF4-FFF2-40B4-BE49-F238E27FC236}">
                <a16:creationId xmlns="" xmlns:a16="http://schemas.microsoft.com/office/drawing/2014/main" id="{DB37A556-335B-7745-9D3F-CEA8CD41BC89}"/>
              </a:ext>
            </a:extLst>
          </p:cNvPr>
          <p:cNvSpPr>
            <a:spLocks noGrp="1"/>
          </p:cNvSpPr>
          <p:nvPr>
            <p:ph type="pic" sz="quarter" idx="21" hasCustomPrompt="1"/>
          </p:nvPr>
        </p:nvSpPr>
        <p:spPr>
          <a:xfrm>
            <a:off x="360000" y="5039675"/>
            <a:ext cx="2880000" cy="2160000"/>
          </a:xfrm>
          <a:prstGeom prst="rect">
            <a:avLst/>
          </a:prstGeom>
          <a:solidFill>
            <a:schemeClr val="bg2"/>
          </a:solidFill>
        </p:spPr>
        <p:txBody>
          <a:bodyPr tIns="0" anchor="ctr" anchorCtr="0">
            <a:normAutofit/>
          </a:bodyPr>
          <a:lstStyle>
            <a:lvl1pPr marL="0" indent="0" algn="ctr">
              <a:buFontTx/>
              <a:buNone/>
              <a:defRPr sz="1050" b="0" i="0">
                <a:solidFill>
                  <a:schemeClr val="tx1"/>
                </a:solidFill>
                <a:latin typeface="Calibri Light" panose="020F0302020204030204" pitchFamily="34" charset="0"/>
                <a:cs typeface="Calibri Light" panose="020F0302020204030204" pitchFamily="34" charset="0"/>
              </a:defRPr>
            </a:lvl1pPr>
          </a:lstStyle>
          <a:p>
            <a:r>
              <a:rPr lang="fr-FR" dirty="0"/>
              <a:t>Cliquer pour insérer une image</a:t>
            </a:r>
          </a:p>
        </p:txBody>
      </p:sp>
      <p:sp>
        <p:nvSpPr>
          <p:cNvPr id="20" name="Espace réservé pour une image  13">
            <a:extLst>
              <a:ext uri="{FF2B5EF4-FFF2-40B4-BE49-F238E27FC236}">
                <a16:creationId xmlns="" xmlns:a16="http://schemas.microsoft.com/office/drawing/2014/main" id="{7D812618-3726-1B49-BD1F-41B423C7B328}"/>
              </a:ext>
            </a:extLst>
          </p:cNvPr>
          <p:cNvSpPr>
            <a:spLocks noGrp="1"/>
          </p:cNvSpPr>
          <p:nvPr>
            <p:ph type="pic" sz="quarter" idx="22" hasCustomPrompt="1"/>
          </p:nvPr>
        </p:nvSpPr>
        <p:spPr>
          <a:xfrm>
            <a:off x="3420000" y="5039675"/>
            <a:ext cx="1260000" cy="2160000"/>
          </a:xfrm>
          <a:prstGeom prst="rect">
            <a:avLst/>
          </a:prstGeom>
          <a:solidFill>
            <a:schemeClr val="bg2"/>
          </a:solidFill>
        </p:spPr>
        <p:txBody>
          <a:bodyPr tIns="0" anchor="ctr" anchorCtr="0">
            <a:normAutofit/>
          </a:bodyPr>
          <a:lstStyle>
            <a:lvl1pPr marL="0" indent="0" algn="ctr">
              <a:buFontTx/>
              <a:buNone/>
              <a:defRPr sz="1050" b="0" i="0">
                <a:solidFill>
                  <a:schemeClr val="tx1"/>
                </a:solidFill>
                <a:latin typeface="Calibri Light" panose="020F0302020204030204" pitchFamily="34" charset="0"/>
                <a:cs typeface="Calibri Light" panose="020F0302020204030204" pitchFamily="34" charset="0"/>
              </a:defRPr>
            </a:lvl1pPr>
          </a:lstStyle>
          <a:p>
            <a:r>
              <a:rPr lang="fr-FR" dirty="0"/>
              <a:t>Cliquer pour insérer une image</a:t>
            </a:r>
          </a:p>
        </p:txBody>
      </p:sp>
      <p:sp>
        <p:nvSpPr>
          <p:cNvPr id="21" name="Espace réservé pour une image  13">
            <a:extLst>
              <a:ext uri="{FF2B5EF4-FFF2-40B4-BE49-F238E27FC236}">
                <a16:creationId xmlns="" xmlns:a16="http://schemas.microsoft.com/office/drawing/2014/main" id="{AEF7B278-F15F-A541-8BE7-9F9B3365A59B}"/>
              </a:ext>
            </a:extLst>
          </p:cNvPr>
          <p:cNvSpPr>
            <a:spLocks noGrp="1"/>
          </p:cNvSpPr>
          <p:nvPr>
            <p:ph type="pic" sz="quarter" idx="23" hasCustomPrompt="1"/>
          </p:nvPr>
        </p:nvSpPr>
        <p:spPr>
          <a:xfrm>
            <a:off x="360000" y="2699837"/>
            <a:ext cx="1260000" cy="2160000"/>
          </a:xfrm>
          <a:prstGeom prst="rect">
            <a:avLst/>
          </a:prstGeom>
          <a:solidFill>
            <a:schemeClr val="bg2"/>
          </a:solidFill>
        </p:spPr>
        <p:txBody>
          <a:bodyPr tIns="0" anchor="ctr" anchorCtr="0">
            <a:normAutofit/>
          </a:bodyPr>
          <a:lstStyle>
            <a:lvl1pPr marL="0" indent="0" algn="ctr">
              <a:buFontTx/>
              <a:buNone/>
              <a:defRPr sz="1050" b="0" i="0">
                <a:solidFill>
                  <a:schemeClr val="tx1"/>
                </a:solidFill>
                <a:latin typeface="Calibri Light" panose="020F0302020204030204" pitchFamily="34" charset="0"/>
                <a:cs typeface="Calibri Light" panose="020F0302020204030204" pitchFamily="34" charset="0"/>
              </a:defRPr>
            </a:lvl1pPr>
          </a:lstStyle>
          <a:p>
            <a:r>
              <a:rPr lang="fr-FR" dirty="0"/>
              <a:t>Cliquer pour insérer une image</a:t>
            </a:r>
          </a:p>
        </p:txBody>
      </p:sp>
      <p:sp>
        <p:nvSpPr>
          <p:cNvPr id="22" name="Espace réservé pour une image  13">
            <a:extLst>
              <a:ext uri="{FF2B5EF4-FFF2-40B4-BE49-F238E27FC236}">
                <a16:creationId xmlns="" xmlns:a16="http://schemas.microsoft.com/office/drawing/2014/main" id="{BB513DBB-BF89-9342-9736-129EBE541D39}"/>
              </a:ext>
            </a:extLst>
          </p:cNvPr>
          <p:cNvSpPr>
            <a:spLocks noGrp="1"/>
          </p:cNvSpPr>
          <p:nvPr>
            <p:ph type="pic" sz="quarter" idx="24" hasCustomPrompt="1"/>
          </p:nvPr>
        </p:nvSpPr>
        <p:spPr>
          <a:xfrm>
            <a:off x="1800000" y="2699837"/>
            <a:ext cx="2880000" cy="2160000"/>
          </a:xfrm>
          <a:prstGeom prst="rect">
            <a:avLst/>
          </a:prstGeom>
          <a:solidFill>
            <a:schemeClr val="bg2"/>
          </a:solidFill>
        </p:spPr>
        <p:txBody>
          <a:bodyPr tIns="0" anchor="ctr" anchorCtr="0">
            <a:normAutofit/>
          </a:bodyPr>
          <a:lstStyle>
            <a:lvl1pPr marL="0" indent="0" algn="ctr">
              <a:buFontTx/>
              <a:buNone/>
              <a:defRPr sz="1050" b="0" i="0">
                <a:solidFill>
                  <a:schemeClr val="tx1"/>
                </a:solidFill>
                <a:latin typeface="Calibri Light" panose="020F0302020204030204" pitchFamily="34" charset="0"/>
                <a:cs typeface="Calibri Light" panose="020F0302020204030204" pitchFamily="34" charset="0"/>
              </a:defRPr>
            </a:lvl1pPr>
          </a:lstStyle>
          <a:p>
            <a:r>
              <a:rPr lang="fr-FR" dirty="0"/>
              <a:t>Cliquer pour insérer une image</a:t>
            </a:r>
          </a:p>
        </p:txBody>
      </p:sp>
    </p:spTree>
    <p:extLst>
      <p:ext uri="{BB962C8B-B14F-4D97-AF65-F5344CB8AC3E}">
        <p14:creationId xmlns:p14="http://schemas.microsoft.com/office/powerpoint/2010/main" val="2346872527"/>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2959">
          <p15:clr>
            <a:srgbClr val="FBAE40"/>
          </p15:clr>
        </p15:guide>
        <p15:guide id="4" pos="336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and_Visuel_Titr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5346700" y="1079500"/>
            <a:ext cx="46793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5346700" y="1979613"/>
            <a:ext cx="4679949" cy="4679950"/>
          </a:xfrm>
          <a:prstGeom prst="rect">
            <a:avLst/>
          </a:prstGeom>
        </p:spPr>
        <p:txBody>
          <a:bodyPr/>
          <a:lstStyle/>
          <a:p>
            <a:pPr lvl="0"/>
            <a:r>
              <a:rPr lang="fr-FR" dirty="0"/>
              <a:t>Cliquer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a:xfrm>
            <a:off x="5346700" y="180000"/>
            <a:ext cx="4679950" cy="792000"/>
          </a:xfrm>
        </p:spPr>
        <p:txBody>
          <a:bodyPr/>
          <a:lstStyle/>
          <a:p>
            <a:r>
              <a:rPr lang="fr-FR" dirty="0"/>
              <a:t>Cliquer pour insérer un titre</a:t>
            </a:r>
          </a:p>
        </p:txBody>
      </p:sp>
      <p:sp>
        <p:nvSpPr>
          <p:cNvPr id="12" name="Espace réservé pour une image  13">
            <a:extLst>
              <a:ext uri="{FF2B5EF4-FFF2-40B4-BE49-F238E27FC236}">
                <a16:creationId xmlns="" xmlns:a16="http://schemas.microsoft.com/office/drawing/2014/main" id="{76BF51B9-1647-5648-8A8D-6F41DB2DECB2}"/>
              </a:ext>
            </a:extLst>
          </p:cNvPr>
          <p:cNvSpPr>
            <a:spLocks noGrp="1"/>
          </p:cNvSpPr>
          <p:nvPr>
            <p:ph type="pic" sz="quarter" idx="17" hasCustomPrompt="1"/>
          </p:nvPr>
        </p:nvSpPr>
        <p:spPr>
          <a:xfrm>
            <a:off x="359999" y="359999"/>
            <a:ext cx="4337413" cy="6840897"/>
          </a:xfrm>
          <a:prstGeom prst="rect">
            <a:avLst/>
          </a:prstGeo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spTree>
    <p:extLst>
      <p:ext uri="{BB962C8B-B14F-4D97-AF65-F5344CB8AC3E}">
        <p14:creationId xmlns:p14="http://schemas.microsoft.com/office/powerpoint/2010/main" val="3669344538"/>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2959">
          <p15:clr>
            <a:srgbClr val="FBAE40"/>
          </p15:clr>
        </p15:guide>
        <p15:guide id="4" pos="336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and_Visuel_Catch_Phras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pour une image  13">
            <a:extLst>
              <a:ext uri="{FF2B5EF4-FFF2-40B4-BE49-F238E27FC236}">
                <a16:creationId xmlns="" xmlns:a16="http://schemas.microsoft.com/office/drawing/2014/main" id="{76BF51B9-1647-5648-8A8D-6F41DB2DECB2}"/>
              </a:ext>
            </a:extLst>
          </p:cNvPr>
          <p:cNvSpPr>
            <a:spLocks noGrp="1"/>
          </p:cNvSpPr>
          <p:nvPr>
            <p:ph type="pic" sz="quarter" idx="17" hasCustomPrompt="1"/>
          </p:nvPr>
        </p:nvSpPr>
        <p:spPr>
          <a:xfrm>
            <a:off x="720000" y="720000"/>
            <a:ext cx="6120000" cy="6120000"/>
          </a:xfrm>
          <a:prstGeom prst="rect">
            <a:avLst/>
          </a:prstGeo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sp>
        <p:nvSpPr>
          <p:cNvPr id="8" name="Espace réservé du texte 7">
            <a:extLst>
              <a:ext uri="{FF2B5EF4-FFF2-40B4-BE49-F238E27FC236}">
                <a16:creationId xmlns="" xmlns:a16="http://schemas.microsoft.com/office/drawing/2014/main" id="{AC76C756-F134-4448-93ED-613EC894FA9B}"/>
              </a:ext>
            </a:extLst>
          </p:cNvPr>
          <p:cNvSpPr>
            <a:spLocks noGrp="1"/>
          </p:cNvSpPr>
          <p:nvPr>
            <p:ph type="body" sz="quarter" idx="12"/>
          </p:nvPr>
        </p:nvSpPr>
        <p:spPr>
          <a:xfrm>
            <a:off x="7542213" y="1439863"/>
            <a:ext cx="2483787" cy="4680000"/>
          </a:xfrm>
          <a:prstGeom prst="rect">
            <a:avLst/>
          </a:prstGeom>
        </p:spPr>
        <p:txBody>
          <a:bodyPr anchor="ctr" anchorCtr="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398863134"/>
      </p:ext>
    </p:extLst>
  </p:cSld>
  <p:clrMapOvr>
    <a:masterClrMapping/>
  </p:clrMapOvr>
  <p:extLst>
    <p:ext uri="{DCECCB84-F9BA-43D5-87BE-67443E8EF086}">
      <p15:sldGuideLst xmlns="" xmlns:p15="http://schemas.microsoft.com/office/powerpoint/2012/main">
        <p15:guide id="1" orient="horz" pos="907">
          <p15:clr>
            <a:srgbClr val="FBAE40"/>
          </p15:clr>
        </p15:guide>
        <p15:guide id="2" orient="horz" pos="3855">
          <p15:clr>
            <a:srgbClr val="547EBF"/>
          </p15:clr>
        </p15:guide>
        <p15:guide id="3" pos="475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and_Visuel_Quote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7560000" y="1439837"/>
            <a:ext cx="2466000" cy="4680000"/>
          </a:xfrm>
          <a:prstGeom prst="rect">
            <a:avLst/>
          </a:prstGeom>
        </p:spPr>
        <p:txBody>
          <a:bodyPr anchor="ctr" anchorCtr="0"/>
          <a:lstStyle>
            <a:lvl1pPr marL="0" indent="0" algn="ctr">
              <a:buFontTx/>
              <a:buNone/>
              <a:defRPr i="0">
                <a:solidFill>
                  <a:schemeClr val="tx1"/>
                </a:solidFill>
              </a:defRPr>
            </a:lvl1pPr>
          </a:lstStyle>
          <a:p>
            <a:pPr lvl="0"/>
            <a:r>
              <a:rPr lang="fr-FR" dirty="0"/>
              <a:t>Cliquer pour ajouter un verbatim</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pour une image  13">
            <a:extLst>
              <a:ext uri="{FF2B5EF4-FFF2-40B4-BE49-F238E27FC236}">
                <a16:creationId xmlns="" xmlns:a16="http://schemas.microsoft.com/office/drawing/2014/main" id="{76BF51B9-1647-5648-8A8D-6F41DB2DECB2}"/>
              </a:ext>
            </a:extLst>
          </p:cNvPr>
          <p:cNvSpPr>
            <a:spLocks noGrp="1"/>
          </p:cNvSpPr>
          <p:nvPr>
            <p:ph type="pic" sz="quarter" idx="17" hasCustomPrompt="1"/>
          </p:nvPr>
        </p:nvSpPr>
        <p:spPr>
          <a:xfrm>
            <a:off x="720000" y="720000"/>
            <a:ext cx="6120000" cy="6120000"/>
          </a:xfrm>
          <a:prstGeom prst="rect">
            <a:avLst/>
          </a:prstGeo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pic>
        <p:nvPicPr>
          <p:cNvPr id="8" name="Image 7">
            <a:extLst>
              <a:ext uri="{FF2B5EF4-FFF2-40B4-BE49-F238E27FC236}">
                <a16:creationId xmlns="" xmlns:a16="http://schemas.microsoft.com/office/drawing/2014/main" id="{409FFD90-9CF3-744B-8B4B-71BC16F327C9}"/>
              </a:ext>
            </a:extLst>
          </p:cNvPr>
          <p:cNvPicPr>
            <a:picLocks noChangeAspect="1"/>
          </p:cNvPicPr>
          <p:nvPr userDrawn="1"/>
        </p:nvPicPr>
        <p:blipFill>
          <a:blip r:embed="rId2"/>
          <a:stretch>
            <a:fillRect/>
          </a:stretch>
        </p:blipFill>
        <p:spPr>
          <a:xfrm>
            <a:off x="8613000" y="900113"/>
            <a:ext cx="360000" cy="226009"/>
          </a:xfrm>
          <a:prstGeom prst="rect">
            <a:avLst/>
          </a:prstGeom>
        </p:spPr>
      </p:pic>
      <p:pic>
        <p:nvPicPr>
          <p:cNvPr id="10" name="Image 9">
            <a:extLst>
              <a:ext uri="{FF2B5EF4-FFF2-40B4-BE49-F238E27FC236}">
                <a16:creationId xmlns="" xmlns:a16="http://schemas.microsoft.com/office/drawing/2014/main" id="{D1A7E662-90A5-F841-BBD0-F1D425AE7476}"/>
              </a:ext>
            </a:extLst>
          </p:cNvPr>
          <p:cNvPicPr>
            <a:picLocks noChangeAspect="1"/>
          </p:cNvPicPr>
          <p:nvPr userDrawn="1"/>
        </p:nvPicPr>
        <p:blipFill>
          <a:blip r:embed="rId2"/>
          <a:stretch>
            <a:fillRect/>
          </a:stretch>
        </p:blipFill>
        <p:spPr>
          <a:xfrm rot="10800000">
            <a:off x="8613000" y="6434891"/>
            <a:ext cx="360000" cy="226009"/>
          </a:xfrm>
          <a:prstGeom prst="rect">
            <a:avLst/>
          </a:prstGeom>
        </p:spPr>
      </p:pic>
    </p:spTree>
    <p:extLst>
      <p:ext uri="{BB962C8B-B14F-4D97-AF65-F5344CB8AC3E}">
        <p14:creationId xmlns:p14="http://schemas.microsoft.com/office/powerpoint/2010/main" val="198743925"/>
      </p:ext>
    </p:extLst>
  </p:cSld>
  <p:clrMapOvr>
    <a:masterClrMapping/>
  </p:clrMapOvr>
  <p:extLst>
    <p:ext uri="{DCECCB84-F9BA-43D5-87BE-67443E8EF086}">
      <p15:sldGuideLst xmlns="" xmlns:p15="http://schemas.microsoft.com/office/powerpoint/2012/main">
        <p15:guide id="3" pos="475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8" name="Espace réservé du texte 7">
            <a:extLst>
              <a:ext uri="{FF2B5EF4-FFF2-40B4-BE49-F238E27FC236}">
                <a16:creationId xmlns="" xmlns:a16="http://schemas.microsoft.com/office/drawing/2014/main" id="{BAD4632E-3673-E74A-B82E-53B2E9D9FE6F}"/>
              </a:ext>
            </a:extLst>
          </p:cNvPr>
          <p:cNvSpPr>
            <a:spLocks noGrp="1"/>
          </p:cNvSpPr>
          <p:nvPr>
            <p:ph type="body" sz="quarter" idx="12"/>
          </p:nvPr>
        </p:nvSpPr>
        <p:spPr>
          <a:xfrm>
            <a:off x="666650" y="1980000"/>
            <a:ext cx="5039669" cy="4680000"/>
          </a:xfrm>
          <a:prstGeom prst="rect">
            <a:avLst/>
          </a:prstGeom>
        </p:spPr>
        <p:txBody>
          <a:bodyPr>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texte 7">
            <a:extLst>
              <a:ext uri="{FF2B5EF4-FFF2-40B4-BE49-F238E27FC236}">
                <a16:creationId xmlns="" xmlns:a16="http://schemas.microsoft.com/office/drawing/2014/main" id="{61F63932-F0EA-A844-8E16-7388AABC3C79}"/>
              </a:ext>
            </a:extLst>
          </p:cNvPr>
          <p:cNvSpPr>
            <a:spLocks noGrp="1"/>
          </p:cNvSpPr>
          <p:nvPr>
            <p:ph type="body" sz="quarter" idx="13" hasCustomPrompt="1"/>
          </p:nvPr>
        </p:nvSpPr>
        <p:spPr>
          <a:xfrm>
            <a:off x="7145338" y="2700000"/>
            <a:ext cx="2880662" cy="3240000"/>
          </a:xfrm>
          <a:prstGeom prst="rect">
            <a:avLst/>
          </a:prstGeom>
        </p:spPr>
        <p:txBody>
          <a:bodyPr lIns="180000" rIns="180000" anchor="ctr" anchorCtr="0">
            <a:noAutofit/>
          </a:bodyPr>
          <a:lstStyle>
            <a:lvl1pPr marL="0" indent="0" algn="ctr">
              <a:buFontTx/>
              <a:buNone/>
              <a:defRPr sz="1600" b="0" i="0">
                <a:solidFill>
                  <a:schemeClr val="tx1"/>
                </a:solidFill>
                <a:latin typeface="+mn-lt"/>
              </a:defRPr>
            </a:lvl1pPr>
          </a:lstStyle>
          <a:p>
            <a:pPr lvl="0"/>
            <a:r>
              <a:rPr lang="fr-FR" dirty="0"/>
              <a:t>Cliquez pour insérer un verbatim</a:t>
            </a:r>
          </a:p>
        </p:txBody>
      </p:sp>
      <p:pic>
        <p:nvPicPr>
          <p:cNvPr id="14" name="Image 13">
            <a:extLst>
              <a:ext uri="{FF2B5EF4-FFF2-40B4-BE49-F238E27FC236}">
                <a16:creationId xmlns="" xmlns:a16="http://schemas.microsoft.com/office/drawing/2014/main" id="{EFDF42BD-4CEB-D140-8CB0-4396323A348F}"/>
              </a:ext>
            </a:extLst>
          </p:cNvPr>
          <p:cNvPicPr>
            <a:picLocks noChangeAspect="1"/>
          </p:cNvPicPr>
          <p:nvPr userDrawn="1"/>
        </p:nvPicPr>
        <p:blipFill>
          <a:blip r:embed="rId2"/>
          <a:stretch>
            <a:fillRect/>
          </a:stretch>
        </p:blipFill>
        <p:spPr>
          <a:xfrm>
            <a:off x="8405669" y="1980000"/>
            <a:ext cx="360000" cy="226009"/>
          </a:xfrm>
          <a:prstGeom prst="rect">
            <a:avLst/>
          </a:prstGeom>
        </p:spPr>
      </p:pic>
      <p:pic>
        <p:nvPicPr>
          <p:cNvPr id="16" name="Image 15">
            <a:extLst>
              <a:ext uri="{FF2B5EF4-FFF2-40B4-BE49-F238E27FC236}">
                <a16:creationId xmlns="" xmlns:a16="http://schemas.microsoft.com/office/drawing/2014/main" id="{28623CB9-AC56-E041-8493-920D5E2A49FE}"/>
              </a:ext>
            </a:extLst>
          </p:cNvPr>
          <p:cNvPicPr>
            <a:picLocks noChangeAspect="1"/>
          </p:cNvPicPr>
          <p:nvPr userDrawn="1"/>
        </p:nvPicPr>
        <p:blipFill>
          <a:blip r:embed="rId2"/>
          <a:stretch>
            <a:fillRect/>
          </a:stretch>
        </p:blipFill>
        <p:spPr>
          <a:xfrm rot="10800000">
            <a:off x="8405669" y="6445638"/>
            <a:ext cx="360000" cy="226009"/>
          </a:xfrm>
          <a:prstGeom prst="rect">
            <a:avLst/>
          </a:prstGeom>
        </p:spPr>
      </p:pic>
      <p:cxnSp>
        <p:nvCxnSpPr>
          <p:cNvPr id="17" name="Connecteur droit 16">
            <a:extLst>
              <a:ext uri="{FF2B5EF4-FFF2-40B4-BE49-F238E27FC236}">
                <a16:creationId xmlns="" xmlns:a16="http://schemas.microsoft.com/office/drawing/2014/main" id="{04C34264-140F-7641-856B-DA8FEC2050BE}"/>
              </a:ext>
            </a:extLst>
          </p:cNvPr>
          <p:cNvCxnSpPr/>
          <p:nvPr userDrawn="1"/>
        </p:nvCxnSpPr>
        <p:spPr>
          <a:xfrm>
            <a:off x="7145338" y="2093004"/>
            <a:ext cx="1027112"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 xmlns:a16="http://schemas.microsoft.com/office/drawing/2014/main" id="{685FB3B3-E4DE-CA40-AA24-E312BB1D85CC}"/>
              </a:ext>
            </a:extLst>
          </p:cNvPr>
          <p:cNvCxnSpPr/>
          <p:nvPr userDrawn="1"/>
        </p:nvCxnSpPr>
        <p:spPr>
          <a:xfrm>
            <a:off x="8998888" y="2093004"/>
            <a:ext cx="1027112"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 xmlns:a16="http://schemas.microsoft.com/office/drawing/2014/main" id="{300015B9-F184-A144-9C1B-95EE367D593F}"/>
              </a:ext>
            </a:extLst>
          </p:cNvPr>
          <p:cNvCxnSpPr/>
          <p:nvPr userDrawn="1"/>
        </p:nvCxnSpPr>
        <p:spPr>
          <a:xfrm>
            <a:off x="7145338" y="6555600"/>
            <a:ext cx="1027112"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 xmlns:a16="http://schemas.microsoft.com/office/drawing/2014/main" id="{2294955D-66A0-C44C-9F0E-DABD25ACF074}"/>
              </a:ext>
            </a:extLst>
          </p:cNvPr>
          <p:cNvCxnSpPr/>
          <p:nvPr userDrawn="1"/>
        </p:nvCxnSpPr>
        <p:spPr>
          <a:xfrm>
            <a:off x="8998888" y="6555600"/>
            <a:ext cx="1027112"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016191"/>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3594">
          <p15:clr>
            <a:srgbClr val="FBAE40"/>
          </p15:clr>
        </p15:guide>
        <p15:guide id="4" pos="450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atrieme_Orange">
    <p:bg>
      <p:bgPr>
        <a:solidFill>
          <a:srgbClr val="FF870F"/>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3718A0A3-475B-2742-86AA-32824DAE9FF2}"/>
              </a:ext>
            </a:extLst>
          </p:cNvPr>
          <p:cNvPicPr>
            <a:picLocks noChangeAspect="1"/>
          </p:cNvPicPr>
          <p:nvPr userDrawn="1"/>
        </p:nvPicPr>
        <p:blipFill>
          <a:blip r:embed="rId2"/>
          <a:srcRect/>
          <a:stretch/>
        </p:blipFill>
        <p:spPr>
          <a:xfrm>
            <a:off x="3725906" y="3235517"/>
            <a:ext cx="3240000" cy="1088640"/>
          </a:xfrm>
          <a:prstGeom prst="rect">
            <a:avLst/>
          </a:prstGeom>
        </p:spPr>
      </p:pic>
      <p:cxnSp>
        <p:nvCxnSpPr>
          <p:cNvPr id="4" name="Connecteur droit 3">
            <a:extLst>
              <a:ext uri="{FF2B5EF4-FFF2-40B4-BE49-F238E27FC236}">
                <a16:creationId xmlns="" xmlns:a16="http://schemas.microsoft.com/office/drawing/2014/main" id="{387C2713-A5C5-0E49-9AC9-FEFE24BEC19C}"/>
              </a:ext>
            </a:extLst>
          </p:cNvPr>
          <p:cNvCxnSpPr>
            <a:cxnSpLocks/>
          </p:cNvCxnSpPr>
          <p:nvPr userDrawn="1"/>
        </p:nvCxnSpPr>
        <p:spPr>
          <a:xfrm>
            <a:off x="7407275" y="3924359"/>
            <a:ext cx="3284724"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7" name="Ellipse 6">
            <a:extLst>
              <a:ext uri="{FF2B5EF4-FFF2-40B4-BE49-F238E27FC236}">
                <a16:creationId xmlns="" xmlns:a16="http://schemas.microsoft.com/office/drawing/2014/main" id="{9BB2B238-936B-B14A-987B-4F299B5E7FEC}"/>
              </a:ext>
            </a:extLst>
          </p:cNvPr>
          <p:cNvSpPr>
            <a:spLocks noChangeAspect="1"/>
          </p:cNvSpPr>
          <p:nvPr userDrawn="1"/>
        </p:nvSpPr>
        <p:spPr>
          <a:xfrm>
            <a:off x="7233244" y="3879359"/>
            <a:ext cx="90000"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a:extLst>
              <a:ext uri="{FF2B5EF4-FFF2-40B4-BE49-F238E27FC236}">
                <a16:creationId xmlns="" xmlns:a16="http://schemas.microsoft.com/office/drawing/2014/main" id="{AA70AA9B-0F29-AC46-8C6D-9C9A15C773B0}"/>
              </a:ext>
            </a:extLst>
          </p:cNvPr>
          <p:cNvSpPr txBox="1"/>
          <p:nvPr userDrawn="1"/>
        </p:nvSpPr>
        <p:spPr>
          <a:xfrm>
            <a:off x="665163" y="6804000"/>
            <a:ext cx="9361487" cy="216000"/>
          </a:xfrm>
          <a:prstGeom prst="rect">
            <a:avLst/>
          </a:prstGeom>
          <a:noFill/>
        </p:spPr>
        <p:txBody>
          <a:bodyPr wrap="square" lIns="0" tIns="0" rIns="0" bIns="0" rtlCol="0">
            <a:noAutofit/>
          </a:bodyPr>
          <a:lstStyle/>
          <a:p>
            <a:pPr marL="0" marR="0" lvl="0" indent="0" algn="ctr" defTabSz="457200" rtl="0" eaLnBrk="1" fontAlgn="auto" latinLnBrk="0" hangingPunct="1">
              <a:lnSpc>
                <a:spcPct val="100000"/>
              </a:lnSpc>
              <a:spcBef>
                <a:spcPts val="0"/>
              </a:spcBef>
              <a:spcAft>
                <a:spcPts val="200"/>
              </a:spcAft>
              <a:buClrTx/>
              <a:buSzTx/>
              <a:buFontTx/>
              <a:buNone/>
              <a:tabLst/>
              <a:defRPr/>
            </a:pPr>
            <a:r>
              <a:rPr lang="fr-FR" sz="1400" b="0" i="0" spc="100" baseline="0" dirty="0">
                <a:solidFill>
                  <a:schemeClr val="bg1"/>
                </a:solidFill>
                <a:latin typeface="+mn-lt"/>
              </a:rPr>
              <a:t>LYON</a:t>
            </a:r>
            <a:r>
              <a:rPr lang="fr-FR" sz="1400" b="0" i="0" spc="100" baseline="0" dirty="0">
                <a:solidFill>
                  <a:srgbClr val="00465A"/>
                </a:solidFill>
                <a:latin typeface="+mn-lt"/>
              </a:rPr>
              <a:t> </a:t>
            </a:r>
            <a:r>
              <a:rPr lang="fr-FR" sz="1400" b="0" i="0" spc="100" baseline="0" dirty="0">
                <a:solidFill>
                  <a:srgbClr val="0F7D8C"/>
                </a:solidFill>
                <a:latin typeface="+mn-lt"/>
              </a:rPr>
              <a:t> • </a:t>
            </a:r>
            <a:r>
              <a:rPr lang="fr-FR" sz="1400" b="0" i="0" spc="100" baseline="0" dirty="0">
                <a:solidFill>
                  <a:srgbClr val="00465A"/>
                </a:solidFill>
                <a:latin typeface="+mn-lt"/>
              </a:rPr>
              <a:t> </a:t>
            </a:r>
            <a:r>
              <a:rPr lang="fr-FR" sz="1400" b="0" i="0" spc="100" baseline="0" dirty="0">
                <a:solidFill>
                  <a:schemeClr val="bg1"/>
                </a:solidFill>
                <a:latin typeface="+mn-lt"/>
              </a:rPr>
              <a:t>PARIS</a:t>
            </a:r>
            <a:r>
              <a:rPr lang="fr-FR" sz="1400" b="0" i="0" spc="100" baseline="0" dirty="0">
                <a:solidFill>
                  <a:srgbClr val="00465A"/>
                </a:solidFill>
                <a:latin typeface="+mn-lt"/>
              </a:rPr>
              <a:t>  </a:t>
            </a:r>
            <a:r>
              <a:rPr lang="fr-FR" sz="1400" b="0" i="0" spc="100" baseline="0" dirty="0">
                <a:solidFill>
                  <a:srgbClr val="0F7D8C"/>
                </a:solidFill>
                <a:latin typeface="+mn-lt"/>
              </a:rPr>
              <a:t>•</a:t>
            </a:r>
            <a:r>
              <a:rPr lang="fr-FR" sz="1400" b="0" i="0" spc="100" baseline="0" dirty="0">
                <a:solidFill>
                  <a:srgbClr val="00465A"/>
                </a:solidFill>
                <a:latin typeface="+mn-lt"/>
              </a:rPr>
              <a:t>  </a:t>
            </a:r>
            <a:r>
              <a:rPr lang="fr-FR" sz="1400" b="0" i="0" spc="100" baseline="0" dirty="0">
                <a:solidFill>
                  <a:schemeClr val="bg1"/>
                </a:solidFill>
                <a:latin typeface="+mn-lt"/>
              </a:rPr>
              <a:t>BORDEAUX</a:t>
            </a:r>
          </a:p>
        </p:txBody>
      </p:sp>
    </p:spTree>
    <p:extLst>
      <p:ext uri="{BB962C8B-B14F-4D97-AF65-F5344CB8AC3E}">
        <p14:creationId xmlns:p14="http://schemas.microsoft.com/office/powerpoint/2010/main" val="2934924907"/>
      </p:ext>
    </p:extLst>
  </p:cSld>
  <p:clrMapOvr>
    <a:masterClrMapping/>
  </p:clrMapOvr>
  <p:extLst>
    <p:ext uri="{DCECCB84-F9BA-43D5-87BE-67443E8EF086}">
      <p15:sldGuideLst xmlns=""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_2_Copil">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B20E38E-E835-7E4A-99AA-B5EFA9E8A4CA}"/>
              </a:ext>
            </a:extLst>
          </p:cNvPr>
          <p:cNvSpPr/>
          <p:nvPr userDrawn="1"/>
        </p:nvSpPr>
        <p:spPr>
          <a:xfrm>
            <a:off x="7145338" y="1979613"/>
            <a:ext cx="2881312" cy="4680000"/>
          </a:xfrm>
          <a:prstGeom prst="rect">
            <a:avLst/>
          </a:prstGeom>
          <a:solidFill>
            <a:srgbClr val="FFE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8" name="Espace réservé du texte 7">
            <a:extLst>
              <a:ext uri="{FF2B5EF4-FFF2-40B4-BE49-F238E27FC236}">
                <a16:creationId xmlns="" xmlns:a16="http://schemas.microsoft.com/office/drawing/2014/main" id="{BAD4632E-3673-E74A-B82E-53B2E9D9FE6F}"/>
              </a:ext>
            </a:extLst>
          </p:cNvPr>
          <p:cNvSpPr>
            <a:spLocks noGrp="1"/>
          </p:cNvSpPr>
          <p:nvPr>
            <p:ph type="body" sz="quarter" idx="12"/>
          </p:nvPr>
        </p:nvSpPr>
        <p:spPr>
          <a:xfrm>
            <a:off x="666650" y="1980000"/>
            <a:ext cx="5039669" cy="4680000"/>
          </a:xfrm>
          <a:prstGeom prst="rect">
            <a:avLst/>
          </a:prstGeom>
        </p:spPr>
        <p:txBody>
          <a:bodyPr>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texte 7">
            <a:extLst>
              <a:ext uri="{FF2B5EF4-FFF2-40B4-BE49-F238E27FC236}">
                <a16:creationId xmlns="" xmlns:a16="http://schemas.microsoft.com/office/drawing/2014/main" id="{61F63932-F0EA-A844-8E16-7388AABC3C79}"/>
              </a:ext>
            </a:extLst>
          </p:cNvPr>
          <p:cNvSpPr>
            <a:spLocks noGrp="1"/>
          </p:cNvSpPr>
          <p:nvPr>
            <p:ph type="body" sz="quarter" idx="13" hasCustomPrompt="1"/>
          </p:nvPr>
        </p:nvSpPr>
        <p:spPr>
          <a:xfrm>
            <a:off x="7145338" y="2700000"/>
            <a:ext cx="2880662" cy="3240000"/>
          </a:xfrm>
          <a:prstGeom prst="rect">
            <a:avLst/>
          </a:prstGeom>
        </p:spPr>
        <p:txBody>
          <a:bodyPr lIns="180000" rIns="180000" anchor="ctr" anchorCtr="0">
            <a:noAutofit/>
          </a:bodyPr>
          <a:lstStyle>
            <a:lvl1pPr marL="0" indent="0" algn="ctr">
              <a:buFontTx/>
              <a:buNone/>
              <a:defRPr sz="1600" b="0" i="0">
                <a:solidFill>
                  <a:schemeClr val="tx1"/>
                </a:solidFill>
                <a:latin typeface="+mn-lt"/>
              </a:defRPr>
            </a:lvl1pPr>
          </a:lstStyle>
          <a:p>
            <a:pPr lvl="0"/>
            <a:r>
              <a:rPr lang="fr-FR" dirty="0"/>
              <a:t>Cliquez pour insérer un verbatim</a:t>
            </a:r>
          </a:p>
        </p:txBody>
      </p:sp>
      <p:pic>
        <p:nvPicPr>
          <p:cNvPr id="7" name="Image 6">
            <a:extLst>
              <a:ext uri="{FF2B5EF4-FFF2-40B4-BE49-F238E27FC236}">
                <a16:creationId xmlns="" xmlns:a16="http://schemas.microsoft.com/office/drawing/2014/main" id="{FBC580B0-526A-1A40-A198-7171B4203B15}"/>
              </a:ext>
            </a:extLst>
          </p:cNvPr>
          <p:cNvPicPr>
            <a:picLocks noChangeAspect="1"/>
          </p:cNvPicPr>
          <p:nvPr userDrawn="1"/>
        </p:nvPicPr>
        <p:blipFill>
          <a:blip r:embed="rId2"/>
          <a:srcRect/>
          <a:stretch/>
        </p:blipFill>
        <p:spPr>
          <a:xfrm>
            <a:off x="8405669" y="2160000"/>
            <a:ext cx="360000" cy="226008"/>
          </a:xfrm>
          <a:prstGeom prst="rect">
            <a:avLst/>
          </a:prstGeom>
        </p:spPr>
      </p:pic>
      <p:pic>
        <p:nvPicPr>
          <p:cNvPr id="13" name="Image 12">
            <a:extLst>
              <a:ext uri="{FF2B5EF4-FFF2-40B4-BE49-F238E27FC236}">
                <a16:creationId xmlns="" xmlns:a16="http://schemas.microsoft.com/office/drawing/2014/main" id="{B37E435F-461D-5B45-A9DB-967F8065DABD}"/>
              </a:ext>
            </a:extLst>
          </p:cNvPr>
          <p:cNvPicPr>
            <a:picLocks noChangeAspect="1"/>
          </p:cNvPicPr>
          <p:nvPr userDrawn="1"/>
        </p:nvPicPr>
        <p:blipFill>
          <a:blip r:embed="rId2"/>
          <a:srcRect/>
          <a:stretch/>
        </p:blipFill>
        <p:spPr>
          <a:xfrm rot="10800000">
            <a:off x="8405669" y="6264000"/>
            <a:ext cx="360000" cy="226008"/>
          </a:xfrm>
          <a:prstGeom prst="rect">
            <a:avLst/>
          </a:prstGeom>
        </p:spPr>
      </p:pic>
    </p:spTree>
    <p:extLst>
      <p:ext uri="{BB962C8B-B14F-4D97-AF65-F5344CB8AC3E}">
        <p14:creationId xmlns:p14="http://schemas.microsoft.com/office/powerpoint/2010/main" val="917546474"/>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3594">
          <p15:clr>
            <a:srgbClr val="FBAE40"/>
          </p15:clr>
        </p15:guide>
        <p15:guide id="4" pos="450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11" name="Espace réservé du texte 7">
            <a:extLst>
              <a:ext uri="{FF2B5EF4-FFF2-40B4-BE49-F238E27FC236}">
                <a16:creationId xmlns="" xmlns:a16="http://schemas.microsoft.com/office/drawing/2014/main" id="{61F63932-F0EA-A844-8E16-7388AABC3C79}"/>
              </a:ext>
            </a:extLst>
          </p:cNvPr>
          <p:cNvSpPr>
            <a:spLocks noGrp="1"/>
          </p:cNvSpPr>
          <p:nvPr>
            <p:ph type="body" sz="quarter" idx="13" hasCustomPrompt="1"/>
          </p:nvPr>
        </p:nvSpPr>
        <p:spPr>
          <a:xfrm>
            <a:off x="667381" y="2084400"/>
            <a:ext cx="5864048" cy="3240000"/>
          </a:xfrm>
          <a:prstGeom prst="rect">
            <a:avLst/>
          </a:prstGeom>
        </p:spPr>
        <p:txBody>
          <a:bodyPr lIns="180000" rIns="180000" anchor="ctr" anchorCtr="0">
            <a:noAutofit/>
          </a:bodyPr>
          <a:lstStyle>
            <a:lvl1pPr marL="0" indent="0" algn="ctr">
              <a:buFontTx/>
              <a:buNone/>
              <a:defRPr sz="1600" b="0" i="0">
                <a:solidFill>
                  <a:schemeClr val="tx1"/>
                </a:solidFill>
                <a:latin typeface="+mn-lt"/>
              </a:defRPr>
            </a:lvl1pPr>
          </a:lstStyle>
          <a:p>
            <a:pPr lvl="0"/>
            <a:r>
              <a:rPr lang="fr-FR" dirty="0"/>
              <a:t>Cliquez pour insérer un verbatim</a:t>
            </a:r>
          </a:p>
        </p:txBody>
      </p:sp>
      <p:pic>
        <p:nvPicPr>
          <p:cNvPr id="14" name="Image 13">
            <a:extLst>
              <a:ext uri="{FF2B5EF4-FFF2-40B4-BE49-F238E27FC236}">
                <a16:creationId xmlns="" xmlns:a16="http://schemas.microsoft.com/office/drawing/2014/main" id="{EFDF42BD-4CEB-D140-8CB0-4396323A348F}"/>
              </a:ext>
            </a:extLst>
          </p:cNvPr>
          <p:cNvPicPr>
            <a:picLocks noChangeAspect="1"/>
          </p:cNvPicPr>
          <p:nvPr userDrawn="1"/>
        </p:nvPicPr>
        <p:blipFill>
          <a:blip r:embed="rId2"/>
          <a:stretch>
            <a:fillRect/>
          </a:stretch>
        </p:blipFill>
        <p:spPr>
          <a:xfrm>
            <a:off x="3405877" y="1504294"/>
            <a:ext cx="360000" cy="226009"/>
          </a:xfrm>
          <a:prstGeom prst="rect">
            <a:avLst/>
          </a:prstGeom>
        </p:spPr>
      </p:pic>
      <p:pic>
        <p:nvPicPr>
          <p:cNvPr id="16" name="Image 15">
            <a:extLst>
              <a:ext uri="{FF2B5EF4-FFF2-40B4-BE49-F238E27FC236}">
                <a16:creationId xmlns="" xmlns:a16="http://schemas.microsoft.com/office/drawing/2014/main" id="{28623CB9-AC56-E041-8493-920D5E2A49FE}"/>
              </a:ext>
            </a:extLst>
          </p:cNvPr>
          <p:cNvPicPr>
            <a:picLocks noChangeAspect="1"/>
          </p:cNvPicPr>
          <p:nvPr userDrawn="1"/>
        </p:nvPicPr>
        <p:blipFill>
          <a:blip r:embed="rId2"/>
          <a:stretch>
            <a:fillRect/>
          </a:stretch>
        </p:blipFill>
        <p:spPr>
          <a:xfrm rot="10800000">
            <a:off x="3405877" y="5759353"/>
            <a:ext cx="360000" cy="226009"/>
          </a:xfrm>
          <a:prstGeom prst="rect">
            <a:avLst/>
          </a:prstGeom>
        </p:spPr>
      </p:pic>
      <p:cxnSp>
        <p:nvCxnSpPr>
          <p:cNvPr id="17" name="Connecteur droit 16">
            <a:extLst>
              <a:ext uri="{FF2B5EF4-FFF2-40B4-BE49-F238E27FC236}">
                <a16:creationId xmlns="" xmlns:a16="http://schemas.microsoft.com/office/drawing/2014/main" id="{04C34264-140F-7641-856B-DA8FEC2050BE}"/>
              </a:ext>
            </a:extLst>
          </p:cNvPr>
          <p:cNvCxnSpPr>
            <a:cxnSpLocks/>
          </p:cNvCxnSpPr>
          <p:nvPr userDrawn="1"/>
        </p:nvCxnSpPr>
        <p:spPr>
          <a:xfrm>
            <a:off x="2145546" y="1617298"/>
            <a:ext cx="1027112"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 xmlns:a16="http://schemas.microsoft.com/office/drawing/2014/main" id="{685FB3B3-E4DE-CA40-AA24-E312BB1D85CC}"/>
              </a:ext>
            </a:extLst>
          </p:cNvPr>
          <p:cNvCxnSpPr>
            <a:cxnSpLocks/>
          </p:cNvCxnSpPr>
          <p:nvPr userDrawn="1"/>
        </p:nvCxnSpPr>
        <p:spPr>
          <a:xfrm>
            <a:off x="3999096" y="1617298"/>
            <a:ext cx="1027112"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 xmlns:a16="http://schemas.microsoft.com/office/drawing/2014/main" id="{300015B9-F184-A144-9C1B-95EE367D593F}"/>
              </a:ext>
            </a:extLst>
          </p:cNvPr>
          <p:cNvCxnSpPr>
            <a:cxnSpLocks/>
          </p:cNvCxnSpPr>
          <p:nvPr userDrawn="1"/>
        </p:nvCxnSpPr>
        <p:spPr>
          <a:xfrm>
            <a:off x="2145546" y="5869315"/>
            <a:ext cx="1027112"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 xmlns:a16="http://schemas.microsoft.com/office/drawing/2014/main" id="{2294955D-66A0-C44C-9F0E-DABD25ACF074}"/>
              </a:ext>
            </a:extLst>
          </p:cNvPr>
          <p:cNvCxnSpPr>
            <a:cxnSpLocks/>
          </p:cNvCxnSpPr>
          <p:nvPr userDrawn="1"/>
        </p:nvCxnSpPr>
        <p:spPr>
          <a:xfrm>
            <a:off x="3999096" y="5869315"/>
            <a:ext cx="1027112"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sp>
        <p:nvSpPr>
          <p:cNvPr id="22" name="Espace réservé pour une image  21">
            <a:extLst>
              <a:ext uri="{FF2B5EF4-FFF2-40B4-BE49-F238E27FC236}">
                <a16:creationId xmlns="" xmlns:a16="http://schemas.microsoft.com/office/drawing/2014/main" id="{795A8DF5-8633-4209-BF23-24F131937BB6}"/>
              </a:ext>
            </a:extLst>
          </p:cNvPr>
          <p:cNvSpPr>
            <a:spLocks noGrp="1"/>
          </p:cNvSpPr>
          <p:nvPr>
            <p:ph type="pic" sz="quarter" idx="14"/>
          </p:nvPr>
        </p:nvSpPr>
        <p:spPr>
          <a:xfrm>
            <a:off x="7601138" y="2084400"/>
            <a:ext cx="2640862" cy="3254836"/>
          </a:xfrm>
          <a:prstGeom prst="rect">
            <a:avLst/>
          </a:prstGeom>
        </p:spPr>
        <p:txBody>
          <a:bodyPr/>
          <a:lstStyle/>
          <a:p>
            <a:pPr lvl="4"/>
            <a:endParaRPr lang="fr-FR" dirty="0"/>
          </a:p>
        </p:txBody>
      </p:sp>
      <p:sp>
        <p:nvSpPr>
          <p:cNvPr id="24" name="Espace réservé du texte 23">
            <a:extLst>
              <a:ext uri="{FF2B5EF4-FFF2-40B4-BE49-F238E27FC236}">
                <a16:creationId xmlns="" xmlns:a16="http://schemas.microsoft.com/office/drawing/2014/main" id="{D4825E74-B0BE-4D17-8C6C-F837CD210485}"/>
              </a:ext>
            </a:extLst>
          </p:cNvPr>
          <p:cNvSpPr>
            <a:spLocks noGrp="1"/>
          </p:cNvSpPr>
          <p:nvPr>
            <p:ph type="body" sz="quarter" idx="15" hasCustomPrompt="1"/>
          </p:nvPr>
        </p:nvSpPr>
        <p:spPr>
          <a:xfrm>
            <a:off x="7601138" y="5738299"/>
            <a:ext cx="2689225" cy="447675"/>
          </a:xfrm>
          <a:prstGeom prst="rect">
            <a:avLst/>
          </a:prstGeom>
        </p:spPr>
        <p:txBody>
          <a:bodyPr/>
          <a:lstStyle>
            <a:lvl5pPr>
              <a:defRPr sz="1400" i="1"/>
            </a:lvl5pPr>
          </a:lstStyle>
          <a:p>
            <a:pPr lvl="4"/>
            <a:r>
              <a:rPr lang="fr-FR" dirty="0"/>
              <a:t>Source : </a:t>
            </a:r>
          </a:p>
        </p:txBody>
      </p:sp>
    </p:spTree>
    <p:extLst>
      <p:ext uri="{BB962C8B-B14F-4D97-AF65-F5344CB8AC3E}">
        <p14:creationId xmlns:p14="http://schemas.microsoft.com/office/powerpoint/2010/main" val="608868786"/>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3594">
          <p15:clr>
            <a:srgbClr val="FBAE40"/>
          </p15:clr>
        </p15:guide>
        <p15:guide id="4" pos="450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quipe_3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666000" y="3794056"/>
            <a:ext cx="2520000" cy="360000"/>
          </a:xfrm>
          <a:prstGeom prst="rect">
            <a:avLst/>
          </a:prstGeom>
        </p:spPr>
        <p:txBody>
          <a:bodyPr>
            <a:noAutofit/>
          </a:bodyPr>
          <a:lstStyle>
            <a:lvl1pPr marL="0" indent="0" algn="ctr">
              <a:buNone/>
              <a:defRPr sz="1800" b="1" spc="0" baseline="0">
                <a:solidFill>
                  <a:srgbClr val="0F7D8C"/>
                </a:solidFill>
                <a:latin typeface="+mn-lt"/>
              </a:defRPr>
            </a:lvl1pPr>
          </a:lstStyle>
          <a:p>
            <a:pPr lvl="0"/>
            <a:r>
              <a:rPr lang="fr-FR" dirty="0"/>
              <a:t>Insérer le nom</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32" name="Espace réservé pour une image  9">
            <a:extLst>
              <a:ext uri="{FF2B5EF4-FFF2-40B4-BE49-F238E27FC236}">
                <a16:creationId xmlns="" xmlns:a16="http://schemas.microsoft.com/office/drawing/2014/main" id="{46D84A85-C68C-7545-88D0-4ECA4FCBFADB}"/>
              </a:ext>
            </a:extLst>
          </p:cNvPr>
          <p:cNvSpPr>
            <a:spLocks noGrp="1" noChangeAspect="1"/>
          </p:cNvSpPr>
          <p:nvPr>
            <p:ph type="pic" sz="quarter" idx="19" hasCustomPrompt="1"/>
          </p:nvPr>
        </p:nvSpPr>
        <p:spPr>
          <a:xfrm>
            <a:off x="1205363" y="1979613"/>
            <a:ext cx="1440000" cy="144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5" name="Espace réservé pour une image  9">
            <a:extLst>
              <a:ext uri="{FF2B5EF4-FFF2-40B4-BE49-F238E27FC236}">
                <a16:creationId xmlns="" xmlns:a16="http://schemas.microsoft.com/office/drawing/2014/main" id="{0E410F91-71E4-244D-9706-5E1A044872C9}"/>
              </a:ext>
            </a:extLst>
          </p:cNvPr>
          <p:cNvSpPr>
            <a:spLocks noGrp="1" noChangeAspect="1"/>
          </p:cNvSpPr>
          <p:nvPr>
            <p:ph type="pic" sz="quarter" idx="20" hasCustomPrompt="1"/>
          </p:nvPr>
        </p:nvSpPr>
        <p:spPr>
          <a:xfrm>
            <a:off x="4625588" y="1979613"/>
            <a:ext cx="1440000" cy="144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6" name="Espace réservé pour une image  9">
            <a:extLst>
              <a:ext uri="{FF2B5EF4-FFF2-40B4-BE49-F238E27FC236}">
                <a16:creationId xmlns="" xmlns:a16="http://schemas.microsoft.com/office/drawing/2014/main" id="{13CDEF81-86C7-EB4C-B081-6CB7FD941C22}"/>
              </a:ext>
            </a:extLst>
          </p:cNvPr>
          <p:cNvSpPr>
            <a:spLocks noGrp="1"/>
          </p:cNvSpPr>
          <p:nvPr>
            <p:ph type="pic" sz="quarter" idx="21" hasCustomPrompt="1"/>
          </p:nvPr>
        </p:nvSpPr>
        <p:spPr>
          <a:xfrm>
            <a:off x="8045063" y="1983099"/>
            <a:ext cx="1440000" cy="144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7" name="Espace réservé du texte 23">
            <a:extLst>
              <a:ext uri="{FF2B5EF4-FFF2-40B4-BE49-F238E27FC236}">
                <a16:creationId xmlns="" xmlns:a16="http://schemas.microsoft.com/office/drawing/2014/main" id="{F7C814E4-2E62-9D4A-AFC1-60AD920812B2}"/>
              </a:ext>
            </a:extLst>
          </p:cNvPr>
          <p:cNvSpPr>
            <a:spLocks noGrp="1"/>
          </p:cNvSpPr>
          <p:nvPr>
            <p:ph type="body" sz="quarter" idx="22" hasCustomPrompt="1"/>
          </p:nvPr>
        </p:nvSpPr>
        <p:spPr>
          <a:xfrm>
            <a:off x="665163" y="4326697"/>
            <a:ext cx="2520000" cy="360000"/>
          </a:xfrm>
          <a:prstGeom prst="rect">
            <a:avLst/>
          </a:prstGeom>
        </p:spPr>
        <p:txBody>
          <a:bodyPr>
            <a:noAutofit/>
          </a:bodyPr>
          <a:lstStyle>
            <a:lvl1pPr marL="0" indent="0" algn="ctr">
              <a:buNone/>
              <a:defRPr sz="1600" b="1" i="0" spc="0" baseline="0">
                <a:solidFill>
                  <a:srgbClr val="00465A"/>
                </a:solidFill>
                <a:latin typeface="+mn-lt"/>
              </a:defRPr>
            </a:lvl1pPr>
          </a:lstStyle>
          <a:p>
            <a:pPr lvl="0"/>
            <a:r>
              <a:rPr lang="fr-FR" dirty="0"/>
              <a:t>Insérer le titre</a:t>
            </a:r>
          </a:p>
        </p:txBody>
      </p:sp>
      <p:sp>
        <p:nvSpPr>
          <p:cNvPr id="38" name="Espace réservé du texte 23">
            <a:extLst>
              <a:ext uri="{FF2B5EF4-FFF2-40B4-BE49-F238E27FC236}">
                <a16:creationId xmlns="" xmlns:a16="http://schemas.microsoft.com/office/drawing/2014/main" id="{27194103-D940-2C45-B9CB-0D5165C02CDF}"/>
              </a:ext>
            </a:extLst>
          </p:cNvPr>
          <p:cNvSpPr>
            <a:spLocks noGrp="1"/>
          </p:cNvSpPr>
          <p:nvPr>
            <p:ph type="body" sz="quarter" idx="23" hasCustomPrompt="1"/>
          </p:nvPr>
        </p:nvSpPr>
        <p:spPr>
          <a:xfrm>
            <a:off x="666000" y="4859338"/>
            <a:ext cx="2520000" cy="1800225"/>
          </a:xfrm>
          <a:prstGeom prst="rect">
            <a:avLst/>
          </a:prstGeom>
        </p:spPr>
        <p:txBody>
          <a:bodyPr>
            <a:noAutofit/>
          </a:bodyPr>
          <a:lstStyle>
            <a:lvl1pPr marL="0" indent="0" algn="ctr">
              <a:spcAft>
                <a:spcPts val="600"/>
              </a:spcAft>
              <a:buNone/>
              <a:defRPr sz="1400" b="0" i="0" spc="0" baseline="0">
                <a:solidFill>
                  <a:schemeClr val="tx1"/>
                </a:solidFill>
                <a:latin typeface="+mn-lt"/>
              </a:defRPr>
            </a:lvl1pPr>
          </a:lstStyle>
          <a:p>
            <a:pPr lvl="0"/>
            <a:r>
              <a:rPr lang="fr-FR" dirty="0"/>
              <a:t>Cliquer pour insérer la bio</a:t>
            </a:r>
          </a:p>
        </p:txBody>
      </p:sp>
      <p:sp>
        <p:nvSpPr>
          <p:cNvPr id="39" name="Espace réservé du texte 23">
            <a:extLst>
              <a:ext uri="{FF2B5EF4-FFF2-40B4-BE49-F238E27FC236}">
                <a16:creationId xmlns="" xmlns:a16="http://schemas.microsoft.com/office/drawing/2014/main" id="{39EFCF92-F292-034D-B575-0F832F9E82E5}"/>
              </a:ext>
            </a:extLst>
          </p:cNvPr>
          <p:cNvSpPr>
            <a:spLocks noGrp="1"/>
          </p:cNvSpPr>
          <p:nvPr>
            <p:ph type="body" sz="quarter" idx="24" hasCustomPrompt="1"/>
          </p:nvPr>
        </p:nvSpPr>
        <p:spPr>
          <a:xfrm>
            <a:off x="4086225" y="3794056"/>
            <a:ext cx="2520000" cy="360000"/>
          </a:xfrm>
          <a:prstGeom prst="rect">
            <a:avLst/>
          </a:prstGeom>
        </p:spPr>
        <p:txBody>
          <a:bodyPr>
            <a:noAutofit/>
          </a:bodyPr>
          <a:lstStyle>
            <a:lvl1pPr marL="0" indent="0" algn="ctr">
              <a:buNone/>
              <a:defRPr sz="1800" b="1" spc="0" baseline="0">
                <a:solidFill>
                  <a:srgbClr val="0F7D8C"/>
                </a:solidFill>
                <a:latin typeface="+mn-lt"/>
              </a:defRPr>
            </a:lvl1pPr>
          </a:lstStyle>
          <a:p>
            <a:pPr lvl="0"/>
            <a:r>
              <a:rPr lang="fr-FR" dirty="0"/>
              <a:t>Insérer le nom</a:t>
            </a:r>
          </a:p>
        </p:txBody>
      </p:sp>
      <p:sp>
        <p:nvSpPr>
          <p:cNvPr id="40" name="Espace réservé du texte 23">
            <a:extLst>
              <a:ext uri="{FF2B5EF4-FFF2-40B4-BE49-F238E27FC236}">
                <a16:creationId xmlns="" xmlns:a16="http://schemas.microsoft.com/office/drawing/2014/main" id="{EDB9769E-C6EB-8D40-A08B-7FF7EC80ACE8}"/>
              </a:ext>
            </a:extLst>
          </p:cNvPr>
          <p:cNvSpPr>
            <a:spLocks noGrp="1"/>
          </p:cNvSpPr>
          <p:nvPr>
            <p:ph type="body" sz="quarter" idx="25" hasCustomPrompt="1"/>
          </p:nvPr>
        </p:nvSpPr>
        <p:spPr>
          <a:xfrm>
            <a:off x="4085388" y="4326697"/>
            <a:ext cx="2520000" cy="360000"/>
          </a:xfrm>
          <a:prstGeom prst="rect">
            <a:avLst/>
          </a:prstGeom>
        </p:spPr>
        <p:txBody>
          <a:bodyPr>
            <a:noAutofit/>
          </a:bodyPr>
          <a:lstStyle>
            <a:lvl1pPr marL="0" indent="0" algn="ctr">
              <a:buNone/>
              <a:defRPr sz="1600" b="1" i="0" spc="0" baseline="0">
                <a:solidFill>
                  <a:srgbClr val="00465A"/>
                </a:solidFill>
                <a:latin typeface="+mn-lt"/>
              </a:defRPr>
            </a:lvl1pPr>
          </a:lstStyle>
          <a:p>
            <a:pPr lvl="0"/>
            <a:r>
              <a:rPr lang="fr-FR" dirty="0"/>
              <a:t>Insérer le titre</a:t>
            </a:r>
          </a:p>
        </p:txBody>
      </p:sp>
      <p:sp>
        <p:nvSpPr>
          <p:cNvPr id="41" name="Espace réservé du texte 23">
            <a:extLst>
              <a:ext uri="{FF2B5EF4-FFF2-40B4-BE49-F238E27FC236}">
                <a16:creationId xmlns="" xmlns:a16="http://schemas.microsoft.com/office/drawing/2014/main" id="{824267D8-581F-7141-B106-E7ACC2D776C6}"/>
              </a:ext>
            </a:extLst>
          </p:cNvPr>
          <p:cNvSpPr>
            <a:spLocks noGrp="1"/>
          </p:cNvSpPr>
          <p:nvPr>
            <p:ph type="body" sz="quarter" idx="26" hasCustomPrompt="1"/>
          </p:nvPr>
        </p:nvSpPr>
        <p:spPr>
          <a:xfrm>
            <a:off x="4086225" y="4859338"/>
            <a:ext cx="2520000" cy="1800225"/>
          </a:xfrm>
          <a:prstGeom prst="rect">
            <a:avLst/>
          </a:prstGeom>
        </p:spPr>
        <p:txBody>
          <a:bodyPr>
            <a:noAutofit/>
          </a:bodyPr>
          <a:lstStyle>
            <a:lvl1pPr marL="0" indent="0" algn="ctr">
              <a:spcAft>
                <a:spcPts val="600"/>
              </a:spcAft>
              <a:buNone/>
              <a:defRPr sz="1400" b="0" i="0" spc="0" baseline="0">
                <a:solidFill>
                  <a:schemeClr val="tx1"/>
                </a:solidFill>
                <a:latin typeface="+mn-lt"/>
              </a:defRPr>
            </a:lvl1pPr>
          </a:lstStyle>
          <a:p>
            <a:pPr lvl="0"/>
            <a:r>
              <a:rPr lang="fr-FR" dirty="0"/>
              <a:t>Cliquer pour insérer la bio</a:t>
            </a:r>
          </a:p>
        </p:txBody>
      </p:sp>
      <p:sp>
        <p:nvSpPr>
          <p:cNvPr id="42" name="Espace réservé du texte 23">
            <a:extLst>
              <a:ext uri="{FF2B5EF4-FFF2-40B4-BE49-F238E27FC236}">
                <a16:creationId xmlns="" xmlns:a16="http://schemas.microsoft.com/office/drawing/2014/main" id="{C412AE1D-2F40-714D-898E-D2FBF5CB84AE}"/>
              </a:ext>
            </a:extLst>
          </p:cNvPr>
          <p:cNvSpPr>
            <a:spLocks noGrp="1"/>
          </p:cNvSpPr>
          <p:nvPr>
            <p:ph type="body" sz="quarter" idx="27" hasCustomPrompt="1"/>
          </p:nvPr>
        </p:nvSpPr>
        <p:spPr>
          <a:xfrm>
            <a:off x="7505700" y="3794056"/>
            <a:ext cx="2520000" cy="360000"/>
          </a:xfrm>
          <a:prstGeom prst="rect">
            <a:avLst/>
          </a:prstGeom>
        </p:spPr>
        <p:txBody>
          <a:bodyPr>
            <a:noAutofit/>
          </a:bodyPr>
          <a:lstStyle>
            <a:lvl1pPr marL="0" indent="0" algn="ctr">
              <a:buNone/>
              <a:defRPr sz="1800" b="1" spc="0" baseline="0">
                <a:solidFill>
                  <a:srgbClr val="0F7D8C"/>
                </a:solidFill>
                <a:latin typeface="+mn-lt"/>
              </a:defRPr>
            </a:lvl1pPr>
          </a:lstStyle>
          <a:p>
            <a:pPr lvl="0"/>
            <a:r>
              <a:rPr lang="fr-FR" dirty="0"/>
              <a:t>Insérer le nom</a:t>
            </a:r>
          </a:p>
        </p:txBody>
      </p:sp>
      <p:sp>
        <p:nvSpPr>
          <p:cNvPr id="43" name="Espace réservé du texte 23">
            <a:extLst>
              <a:ext uri="{FF2B5EF4-FFF2-40B4-BE49-F238E27FC236}">
                <a16:creationId xmlns="" xmlns:a16="http://schemas.microsoft.com/office/drawing/2014/main" id="{9DF1AE8E-6DAB-BB4A-B13E-3FD6FF0716CE}"/>
              </a:ext>
            </a:extLst>
          </p:cNvPr>
          <p:cNvSpPr>
            <a:spLocks noGrp="1"/>
          </p:cNvSpPr>
          <p:nvPr>
            <p:ph type="body" sz="quarter" idx="28" hasCustomPrompt="1"/>
          </p:nvPr>
        </p:nvSpPr>
        <p:spPr>
          <a:xfrm>
            <a:off x="7504863" y="4326697"/>
            <a:ext cx="2520000" cy="360000"/>
          </a:xfrm>
          <a:prstGeom prst="rect">
            <a:avLst/>
          </a:prstGeom>
        </p:spPr>
        <p:txBody>
          <a:bodyPr>
            <a:noAutofit/>
          </a:bodyPr>
          <a:lstStyle>
            <a:lvl1pPr marL="0" indent="0" algn="ctr">
              <a:buNone/>
              <a:defRPr sz="1600" b="1" i="0" spc="0" baseline="0">
                <a:solidFill>
                  <a:srgbClr val="00465A"/>
                </a:solidFill>
                <a:latin typeface="+mn-lt"/>
              </a:defRPr>
            </a:lvl1pPr>
          </a:lstStyle>
          <a:p>
            <a:pPr lvl="0"/>
            <a:r>
              <a:rPr lang="fr-FR" dirty="0"/>
              <a:t>Insérer le titre</a:t>
            </a:r>
          </a:p>
        </p:txBody>
      </p:sp>
      <p:sp>
        <p:nvSpPr>
          <p:cNvPr id="44" name="Espace réservé du texte 23">
            <a:extLst>
              <a:ext uri="{FF2B5EF4-FFF2-40B4-BE49-F238E27FC236}">
                <a16:creationId xmlns="" xmlns:a16="http://schemas.microsoft.com/office/drawing/2014/main" id="{119FF947-8863-2044-B5A4-88624D39CC39}"/>
              </a:ext>
            </a:extLst>
          </p:cNvPr>
          <p:cNvSpPr>
            <a:spLocks noGrp="1"/>
          </p:cNvSpPr>
          <p:nvPr>
            <p:ph type="body" sz="quarter" idx="29" hasCustomPrompt="1"/>
          </p:nvPr>
        </p:nvSpPr>
        <p:spPr>
          <a:xfrm>
            <a:off x="7505700" y="4859338"/>
            <a:ext cx="2520000" cy="1800225"/>
          </a:xfrm>
          <a:prstGeom prst="rect">
            <a:avLst/>
          </a:prstGeom>
        </p:spPr>
        <p:txBody>
          <a:bodyPr>
            <a:noAutofit/>
          </a:bodyPr>
          <a:lstStyle>
            <a:lvl1pPr marL="0" indent="0" algn="ctr">
              <a:spcAft>
                <a:spcPts val="600"/>
              </a:spcAft>
              <a:buNone/>
              <a:defRPr sz="1400" b="0" i="0" spc="0" baseline="0">
                <a:solidFill>
                  <a:schemeClr val="tx1"/>
                </a:solidFill>
                <a:latin typeface="+mn-lt"/>
              </a:defRPr>
            </a:lvl1pPr>
          </a:lstStyle>
          <a:p>
            <a:pPr lvl="0"/>
            <a:r>
              <a:rPr lang="fr-FR" dirty="0"/>
              <a:t>Cliquer pour insérer la bio</a:t>
            </a:r>
          </a:p>
        </p:txBody>
      </p:sp>
    </p:spTree>
    <p:extLst>
      <p:ext uri="{BB962C8B-B14F-4D97-AF65-F5344CB8AC3E}">
        <p14:creationId xmlns:p14="http://schemas.microsoft.com/office/powerpoint/2010/main" val="3180275514"/>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2007">
          <p15:clr>
            <a:srgbClr val="FBAE40"/>
          </p15:clr>
        </p15:guide>
        <p15:guide id="4" pos="2574">
          <p15:clr>
            <a:srgbClr val="FBAE40"/>
          </p15:clr>
        </p15:guide>
        <p15:guide id="5" pos="4161">
          <p15:clr>
            <a:srgbClr val="FBAE40"/>
          </p15:clr>
        </p15:guide>
        <p15:guide id="6" pos="4728">
          <p15:clr>
            <a:srgbClr val="FBAE40"/>
          </p15:clr>
        </p15:guide>
        <p15:guide id="7" orient="horz" pos="2381" userDrawn="1">
          <p15:clr>
            <a:srgbClr val="FBAE40"/>
          </p15:clr>
        </p15:guide>
        <p15:guide id="8" orient="horz" pos="2721" userDrawn="1">
          <p15:clr>
            <a:srgbClr val="FBAE40"/>
          </p15:clr>
        </p15:guide>
        <p15:guide id="9" orient="horz" pos="3061"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quipe_6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1925637" y="2160000"/>
            <a:ext cx="3060475" cy="360000"/>
          </a:xfrm>
          <a:prstGeom prst="rect">
            <a:avLst/>
          </a:prstGeom>
        </p:spPr>
        <p:txBody>
          <a:bodyPr>
            <a:noAutofit/>
          </a:bodyPr>
          <a:lstStyle>
            <a:lvl1pPr marL="0" indent="0" algn="l">
              <a:buNone/>
              <a:defRPr sz="1800" b="1" spc="0" baseline="0">
                <a:solidFill>
                  <a:srgbClr val="0F7D8C"/>
                </a:solidFill>
                <a:latin typeface="+mn-lt"/>
              </a:defRPr>
            </a:lvl1pPr>
          </a:lstStyle>
          <a:p>
            <a:pPr lvl="0"/>
            <a:r>
              <a:rPr lang="fr-FR" dirty="0"/>
              <a:t>Insérer le nom</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32" name="Espace réservé pour une image  9">
            <a:extLst>
              <a:ext uri="{FF2B5EF4-FFF2-40B4-BE49-F238E27FC236}">
                <a16:creationId xmlns="" xmlns:a16="http://schemas.microsoft.com/office/drawing/2014/main" id="{46D84A85-C68C-7545-88D0-4ECA4FCBFADB}"/>
              </a:ext>
            </a:extLst>
          </p:cNvPr>
          <p:cNvSpPr>
            <a:spLocks noGrp="1" noChangeAspect="1"/>
          </p:cNvSpPr>
          <p:nvPr>
            <p:ph type="pic" sz="quarter" idx="19" hasCustomPrompt="1"/>
          </p:nvPr>
        </p:nvSpPr>
        <p:spPr>
          <a:xfrm>
            <a:off x="666250" y="1979613"/>
            <a:ext cx="1080000" cy="108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7" name="Espace réservé du texte 23">
            <a:extLst>
              <a:ext uri="{FF2B5EF4-FFF2-40B4-BE49-F238E27FC236}">
                <a16:creationId xmlns="" xmlns:a16="http://schemas.microsoft.com/office/drawing/2014/main" id="{F7C814E4-2E62-9D4A-AFC1-60AD920812B2}"/>
              </a:ext>
            </a:extLst>
          </p:cNvPr>
          <p:cNvSpPr>
            <a:spLocks noGrp="1"/>
          </p:cNvSpPr>
          <p:nvPr>
            <p:ph type="body" sz="quarter" idx="22" hasCustomPrompt="1"/>
          </p:nvPr>
        </p:nvSpPr>
        <p:spPr>
          <a:xfrm>
            <a:off x="1924776" y="2592000"/>
            <a:ext cx="3060474" cy="360000"/>
          </a:xfrm>
          <a:prstGeom prst="rect">
            <a:avLst/>
          </a:prstGeom>
        </p:spPr>
        <p:txBody>
          <a:bodyPr>
            <a:noAutofit/>
          </a:bodyPr>
          <a:lstStyle>
            <a:lvl1pPr marL="0" indent="0" algn="l">
              <a:buNone/>
              <a:defRPr sz="1400" b="0" i="0" spc="0" baseline="0">
                <a:solidFill>
                  <a:srgbClr val="00465A"/>
                </a:solidFill>
                <a:latin typeface="+mn-lt"/>
              </a:defRPr>
            </a:lvl1pPr>
          </a:lstStyle>
          <a:p>
            <a:pPr lvl="0"/>
            <a:r>
              <a:rPr lang="fr-FR" dirty="0"/>
              <a:t>Insérer le titre</a:t>
            </a:r>
          </a:p>
        </p:txBody>
      </p:sp>
      <p:sp>
        <p:nvSpPr>
          <p:cNvPr id="40" name="Espace réservé du texte 23">
            <a:extLst>
              <a:ext uri="{FF2B5EF4-FFF2-40B4-BE49-F238E27FC236}">
                <a16:creationId xmlns="" xmlns:a16="http://schemas.microsoft.com/office/drawing/2014/main" id="{20CB4794-674B-0848-B887-EA1AB61F6CF4}"/>
              </a:ext>
            </a:extLst>
          </p:cNvPr>
          <p:cNvSpPr>
            <a:spLocks noGrp="1"/>
          </p:cNvSpPr>
          <p:nvPr>
            <p:ph type="body" sz="quarter" idx="56" hasCustomPrompt="1"/>
          </p:nvPr>
        </p:nvSpPr>
        <p:spPr>
          <a:xfrm>
            <a:off x="6967037" y="2164431"/>
            <a:ext cx="3060475" cy="360000"/>
          </a:xfrm>
          <a:prstGeom prst="rect">
            <a:avLst/>
          </a:prstGeom>
        </p:spPr>
        <p:txBody>
          <a:bodyPr>
            <a:noAutofit/>
          </a:bodyPr>
          <a:lstStyle>
            <a:lvl1pPr marL="0" indent="0" algn="l">
              <a:buNone/>
              <a:defRPr sz="1800" b="1" spc="0" baseline="0">
                <a:solidFill>
                  <a:srgbClr val="0F7D8C"/>
                </a:solidFill>
                <a:latin typeface="+mn-lt"/>
              </a:defRPr>
            </a:lvl1pPr>
          </a:lstStyle>
          <a:p>
            <a:pPr lvl="0"/>
            <a:r>
              <a:rPr lang="fr-FR" dirty="0"/>
              <a:t>Insérer le nom</a:t>
            </a:r>
          </a:p>
        </p:txBody>
      </p:sp>
      <p:sp>
        <p:nvSpPr>
          <p:cNvPr id="44" name="Espace réservé pour une image  9">
            <a:extLst>
              <a:ext uri="{FF2B5EF4-FFF2-40B4-BE49-F238E27FC236}">
                <a16:creationId xmlns="" xmlns:a16="http://schemas.microsoft.com/office/drawing/2014/main" id="{B7228F22-070F-D842-B18D-71BDE51EFC83}"/>
              </a:ext>
            </a:extLst>
          </p:cNvPr>
          <p:cNvSpPr>
            <a:spLocks noGrp="1" noChangeAspect="1"/>
          </p:cNvSpPr>
          <p:nvPr>
            <p:ph type="pic" sz="quarter" idx="57" hasCustomPrompt="1"/>
          </p:nvPr>
        </p:nvSpPr>
        <p:spPr>
          <a:xfrm>
            <a:off x="5707650" y="1984044"/>
            <a:ext cx="1080000" cy="108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51" name="Espace réservé du texte 23">
            <a:extLst>
              <a:ext uri="{FF2B5EF4-FFF2-40B4-BE49-F238E27FC236}">
                <a16:creationId xmlns="" xmlns:a16="http://schemas.microsoft.com/office/drawing/2014/main" id="{BEE4FDC4-7ECC-6E4B-A0C1-1E062C4E2862}"/>
              </a:ext>
            </a:extLst>
          </p:cNvPr>
          <p:cNvSpPr>
            <a:spLocks noGrp="1"/>
          </p:cNvSpPr>
          <p:nvPr>
            <p:ph type="body" sz="quarter" idx="58" hasCustomPrompt="1"/>
          </p:nvPr>
        </p:nvSpPr>
        <p:spPr>
          <a:xfrm>
            <a:off x="6966176" y="2596431"/>
            <a:ext cx="3060474" cy="360000"/>
          </a:xfrm>
          <a:prstGeom prst="rect">
            <a:avLst/>
          </a:prstGeom>
        </p:spPr>
        <p:txBody>
          <a:bodyPr>
            <a:noAutofit/>
          </a:bodyPr>
          <a:lstStyle>
            <a:lvl1pPr marL="0" indent="0" algn="l">
              <a:buNone/>
              <a:defRPr sz="1400" b="0" i="0" spc="0" baseline="0">
                <a:solidFill>
                  <a:srgbClr val="00465A"/>
                </a:solidFill>
                <a:latin typeface="+mn-lt"/>
              </a:defRPr>
            </a:lvl1pPr>
          </a:lstStyle>
          <a:p>
            <a:pPr lvl="0"/>
            <a:r>
              <a:rPr lang="fr-FR" dirty="0"/>
              <a:t>Insérer le titre</a:t>
            </a:r>
          </a:p>
        </p:txBody>
      </p:sp>
      <p:sp>
        <p:nvSpPr>
          <p:cNvPr id="55" name="Espace réservé du texte 23">
            <a:extLst>
              <a:ext uri="{FF2B5EF4-FFF2-40B4-BE49-F238E27FC236}">
                <a16:creationId xmlns="" xmlns:a16="http://schemas.microsoft.com/office/drawing/2014/main" id="{B2939DBF-BD54-834E-B559-CB7CA2B9523F}"/>
              </a:ext>
            </a:extLst>
          </p:cNvPr>
          <p:cNvSpPr>
            <a:spLocks noGrp="1"/>
          </p:cNvSpPr>
          <p:nvPr>
            <p:ph type="body" sz="quarter" idx="59" hasCustomPrompt="1"/>
          </p:nvPr>
        </p:nvSpPr>
        <p:spPr>
          <a:xfrm>
            <a:off x="1926725" y="3780112"/>
            <a:ext cx="3060475" cy="360000"/>
          </a:xfrm>
          <a:prstGeom prst="rect">
            <a:avLst/>
          </a:prstGeom>
        </p:spPr>
        <p:txBody>
          <a:bodyPr>
            <a:noAutofit/>
          </a:bodyPr>
          <a:lstStyle>
            <a:lvl1pPr marL="0" indent="0" algn="l">
              <a:buNone/>
              <a:defRPr sz="1800" b="1" spc="0" baseline="0">
                <a:solidFill>
                  <a:srgbClr val="0F7D8C"/>
                </a:solidFill>
                <a:latin typeface="+mn-lt"/>
              </a:defRPr>
            </a:lvl1pPr>
          </a:lstStyle>
          <a:p>
            <a:pPr lvl="0"/>
            <a:r>
              <a:rPr lang="fr-FR" dirty="0"/>
              <a:t>Insérer le nom</a:t>
            </a:r>
          </a:p>
        </p:txBody>
      </p:sp>
      <p:sp>
        <p:nvSpPr>
          <p:cNvPr id="59" name="Espace réservé pour une image  9">
            <a:extLst>
              <a:ext uri="{FF2B5EF4-FFF2-40B4-BE49-F238E27FC236}">
                <a16:creationId xmlns="" xmlns:a16="http://schemas.microsoft.com/office/drawing/2014/main" id="{31D9CC39-4568-B042-8C8B-AA00A753E21B}"/>
              </a:ext>
            </a:extLst>
          </p:cNvPr>
          <p:cNvSpPr>
            <a:spLocks noGrp="1" noChangeAspect="1"/>
          </p:cNvSpPr>
          <p:nvPr>
            <p:ph type="pic" sz="quarter" idx="60" hasCustomPrompt="1"/>
          </p:nvPr>
        </p:nvSpPr>
        <p:spPr>
          <a:xfrm>
            <a:off x="667338" y="3599725"/>
            <a:ext cx="1080000" cy="108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60" name="Espace réservé du texte 23">
            <a:extLst>
              <a:ext uri="{FF2B5EF4-FFF2-40B4-BE49-F238E27FC236}">
                <a16:creationId xmlns="" xmlns:a16="http://schemas.microsoft.com/office/drawing/2014/main" id="{A5AADD05-B9EA-0A47-9C66-C33CEBF2A8F3}"/>
              </a:ext>
            </a:extLst>
          </p:cNvPr>
          <p:cNvSpPr>
            <a:spLocks noGrp="1"/>
          </p:cNvSpPr>
          <p:nvPr>
            <p:ph type="body" sz="quarter" idx="61" hasCustomPrompt="1"/>
          </p:nvPr>
        </p:nvSpPr>
        <p:spPr>
          <a:xfrm>
            <a:off x="1925864" y="4212112"/>
            <a:ext cx="3060474" cy="360000"/>
          </a:xfrm>
          <a:prstGeom prst="rect">
            <a:avLst/>
          </a:prstGeom>
        </p:spPr>
        <p:txBody>
          <a:bodyPr>
            <a:noAutofit/>
          </a:bodyPr>
          <a:lstStyle>
            <a:lvl1pPr marL="0" indent="0" algn="l">
              <a:buNone/>
              <a:defRPr sz="1400" b="0" i="0" spc="0" baseline="0">
                <a:solidFill>
                  <a:srgbClr val="00465A"/>
                </a:solidFill>
                <a:latin typeface="+mn-lt"/>
              </a:defRPr>
            </a:lvl1pPr>
          </a:lstStyle>
          <a:p>
            <a:pPr lvl="0"/>
            <a:r>
              <a:rPr lang="fr-FR" dirty="0"/>
              <a:t>Insérer le titre</a:t>
            </a:r>
          </a:p>
        </p:txBody>
      </p:sp>
      <p:sp>
        <p:nvSpPr>
          <p:cNvPr id="61" name="Espace réservé du texte 23">
            <a:extLst>
              <a:ext uri="{FF2B5EF4-FFF2-40B4-BE49-F238E27FC236}">
                <a16:creationId xmlns="" xmlns:a16="http://schemas.microsoft.com/office/drawing/2014/main" id="{0F6F33D4-598D-1945-BA44-A22B75D2AA66}"/>
              </a:ext>
            </a:extLst>
          </p:cNvPr>
          <p:cNvSpPr>
            <a:spLocks noGrp="1"/>
          </p:cNvSpPr>
          <p:nvPr>
            <p:ph type="body" sz="quarter" idx="62" hasCustomPrompt="1"/>
          </p:nvPr>
        </p:nvSpPr>
        <p:spPr>
          <a:xfrm>
            <a:off x="1926725" y="5400224"/>
            <a:ext cx="3060475" cy="360000"/>
          </a:xfrm>
          <a:prstGeom prst="rect">
            <a:avLst/>
          </a:prstGeom>
        </p:spPr>
        <p:txBody>
          <a:bodyPr>
            <a:noAutofit/>
          </a:bodyPr>
          <a:lstStyle>
            <a:lvl1pPr marL="0" indent="0" algn="l">
              <a:buNone/>
              <a:defRPr sz="1800" b="1" spc="0" baseline="0">
                <a:solidFill>
                  <a:srgbClr val="0F7D8C"/>
                </a:solidFill>
                <a:latin typeface="+mn-lt"/>
              </a:defRPr>
            </a:lvl1pPr>
          </a:lstStyle>
          <a:p>
            <a:pPr lvl="0"/>
            <a:r>
              <a:rPr lang="fr-FR" dirty="0"/>
              <a:t>Insérer le nom</a:t>
            </a:r>
          </a:p>
        </p:txBody>
      </p:sp>
      <p:sp>
        <p:nvSpPr>
          <p:cNvPr id="62" name="Espace réservé pour une image  9">
            <a:extLst>
              <a:ext uri="{FF2B5EF4-FFF2-40B4-BE49-F238E27FC236}">
                <a16:creationId xmlns="" xmlns:a16="http://schemas.microsoft.com/office/drawing/2014/main" id="{F976246F-DF68-1044-9E2F-69E73C94F9CE}"/>
              </a:ext>
            </a:extLst>
          </p:cNvPr>
          <p:cNvSpPr>
            <a:spLocks noGrp="1" noChangeAspect="1"/>
          </p:cNvSpPr>
          <p:nvPr>
            <p:ph type="pic" sz="quarter" idx="63" hasCustomPrompt="1"/>
          </p:nvPr>
        </p:nvSpPr>
        <p:spPr>
          <a:xfrm>
            <a:off x="667338" y="5219837"/>
            <a:ext cx="1080000" cy="108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63" name="Espace réservé du texte 23">
            <a:extLst>
              <a:ext uri="{FF2B5EF4-FFF2-40B4-BE49-F238E27FC236}">
                <a16:creationId xmlns="" xmlns:a16="http://schemas.microsoft.com/office/drawing/2014/main" id="{842C7C50-9AB7-7949-B9C2-54A1C519AFC2}"/>
              </a:ext>
            </a:extLst>
          </p:cNvPr>
          <p:cNvSpPr>
            <a:spLocks noGrp="1"/>
          </p:cNvSpPr>
          <p:nvPr>
            <p:ph type="body" sz="quarter" idx="64" hasCustomPrompt="1"/>
          </p:nvPr>
        </p:nvSpPr>
        <p:spPr>
          <a:xfrm>
            <a:off x="1925864" y="5832224"/>
            <a:ext cx="3060474" cy="360000"/>
          </a:xfrm>
          <a:prstGeom prst="rect">
            <a:avLst/>
          </a:prstGeom>
        </p:spPr>
        <p:txBody>
          <a:bodyPr>
            <a:noAutofit/>
          </a:bodyPr>
          <a:lstStyle>
            <a:lvl1pPr marL="0" indent="0" algn="l">
              <a:buNone/>
              <a:defRPr sz="1400" b="0" i="0" spc="0" baseline="0">
                <a:solidFill>
                  <a:srgbClr val="00465A"/>
                </a:solidFill>
                <a:latin typeface="+mn-lt"/>
              </a:defRPr>
            </a:lvl1pPr>
          </a:lstStyle>
          <a:p>
            <a:pPr lvl="0"/>
            <a:r>
              <a:rPr lang="fr-FR" dirty="0"/>
              <a:t>Insérer le titre</a:t>
            </a:r>
          </a:p>
        </p:txBody>
      </p:sp>
      <p:sp>
        <p:nvSpPr>
          <p:cNvPr id="64" name="Espace réservé du texte 23">
            <a:extLst>
              <a:ext uri="{FF2B5EF4-FFF2-40B4-BE49-F238E27FC236}">
                <a16:creationId xmlns="" xmlns:a16="http://schemas.microsoft.com/office/drawing/2014/main" id="{89102529-6214-BF47-BDC5-98FBF9DE0E3A}"/>
              </a:ext>
            </a:extLst>
          </p:cNvPr>
          <p:cNvSpPr>
            <a:spLocks noGrp="1"/>
          </p:cNvSpPr>
          <p:nvPr>
            <p:ph type="body" sz="quarter" idx="65" hasCustomPrompt="1"/>
          </p:nvPr>
        </p:nvSpPr>
        <p:spPr>
          <a:xfrm>
            <a:off x="6964000" y="3780112"/>
            <a:ext cx="3060475" cy="360000"/>
          </a:xfrm>
          <a:prstGeom prst="rect">
            <a:avLst/>
          </a:prstGeom>
        </p:spPr>
        <p:txBody>
          <a:bodyPr>
            <a:noAutofit/>
          </a:bodyPr>
          <a:lstStyle>
            <a:lvl1pPr marL="0" indent="0" algn="l">
              <a:buNone/>
              <a:defRPr sz="1800" b="1" spc="0" baseline="0">
                <a:solidFill>
                  <a:srgbClr val="0F7D8C"/>
                </a:solidFill>
                <a:latin typeface="+mn-lt"/>
              </a:defRPr>
            </a:lvl1pPr>
          </a:lstStyle>
          <a:p>
            <a:pPr lvl="0"/>
            <a:r>
              <a:rPr lang="fr-FR" dirty="0"/>
              <a:t>Insérer le nom</a:t>
            </a:r>
          </a:p>
        </p:txBody>
      </p:sp>
      <p:sp>
        <p:nvSpPr>
          <p:cNvPr id="65" name="Espace réservé pour une image  9">
            <a:extLst>
              <a:ext uri="{FF2B5EF4-FFF2-40B4-BE49-F238E27FC236}">
                <a16:creationId xmlns="" xmlns:a16="http://schemas.microsoft.com/office/drawing/2014/main" id="{E5FCB513-2C4F-EA43-B93E-C318E82E7A83}"/>
              </a:ext>
            </a:extLst>
          </p:cNvPr>
          <p:cNvSpPr>
            <a:spLocks noGrp="1" noChangeAspect="1"/>
          </p:cNvSpPr>
          <p:nvPr>
            <p:ph type="pic" sz="quarter" idx="66" hasCustomPrompt="1"/>
          </p:nvPr>
        </p:nvSpPr>
        <p:spPr>
          <a:xfrm>
            <a:off x="5704613" y="3599725"/>
            <a:ext cx="1080000" cy="108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66" name="Espace réservé du texte 23">
            <a:extLst>
              <a:ext uri="{FF2B5EF4-FFF2-40B4-BE49-F238E27FC236}">
                <a16:creationId xmlns="" xmlns:a16="http://schemas.microsoft.com/office/drawing/2014/main" id="{83876AE8-925F-FE4C-8815-C2559BC7605A}"/>
              </a:ext>
            </a:extLst>
          </p:cNvPr>
          <p:cNvSpPr>
            <a:spLocks noGrp="1"/>
          </p:cNvSpPr>
          <p:nvPr>
            <p:ph type="body" sz="quarter" idx="67" hasCustomPrompt="1"/>
          </p:nvPr>
        </p:nvSpPr>
        <p:spPr>
          <a:xfrm>
            <a:off x="6963139" y="4212112"/>
            <a:ext cx="3060474" cy="360000"/>
          </a:xfrm>
          <a:prstGeom prst="rect">
            <a:avLst/>
          </a:prstGeom>
        </p:spPr>
        <p:txBody>
          <a:bodyPr>
            <a:noAutofit/>
          </a:bodyPr>
          <a:lstStyle>
            <a:lvl1pPr marL="0" indent="0" algn="l">
              <a:buNone/>
              <a:defRPr sz="1400" b="0" i="0" spc="0" baseline="0">
                <a:solidFill>
                  <a:srgbClr val="00465A"/>
                </a:solidFill>
                <a:latin typeface="+mn-lt"/>
              </a:defRPr>
            </a:lvl1pPr>
          </a:lstStyle>
          <a:p>
            <a:pPr lvl="0"/>
            <a:r>
              <a:rPr lang="fr-FR" dirty="0"/>
              <a:t>Insérer le titre</a:t>
            </a:r>
          </a:p>
        </p:txBody>
      </p:sp>
      <p:sp>
        <p:nvSpPr>
          <p:cNvPr id="67" name="Espace réservé du texte 23">
            <a:extLst>
              <a:ext uri="{FF2B5EF4-FFF2-40B4-BE49-F238E27FC236}">
                <a16:creationId xmlns="" xmlns:a16="http://schemas.microsoft.com/office/drawing/2014/main" id="{81DCE89B-83C1-C243-869A-BE6B480A33B5}"/>
              </a:ext>
            </a:extLst>
          </p:cNvPr>
          <p:cNvSpPr>
            <a:spLocks noGrp="1"/>
          </p:cNvSpPr>
          <p:nvPr>
            <p:ph type="body" sz="quarter" idx="68" hasCustomPrompt="1"/>
          </p:nvPr>
        </p:nvSpPr>
        <p:spPr>
          <a:xfrm>
            <a:off x="6963138" y="5395793"/>
            <a:ext cx="3060475" cy="360000"/>
          </a:xfrm>
          <a:prstGeom prst="rect">
            <a:avLst/>
          </a:prstGeom>
        </p:spPr>
        <p:txBody>
          <a:bodyPr>
            <a:noAutofit/>
          </a:bodyPr>
          <a:lstStyle>
            <a:lvl1pPr marL="0" indent="0" algn="l">
              <a:buNone/>
              <a:defRPr sz="1800" b="1" spc="0" baseline="0">
                <a:solidFill>
                  <a:srgbClr val="0F7D8C"/>
                </a:solidFill>
                <a:latin typeface="+mn-lt"/>
              </a:defRPr>
            </a:lvl1pPr>
          </a:lstStyle>
          <a:p>
            <a:pPr lvl="0"/>
            <a:r>
              <a:rPr lang="fr-FR" dirty="0"/>
              <a:t>Insérer le nom</a:t>
            </a:r>
          </a:p>
        </p:txBody>
      </p:sp>
      <p:sp>
        <p:nvSpPr>
          <p:cNvPr id="68" name="Espace réservé pour une image  9">
            <a:extLst>
              <a:ext uri="{FF2B5EF4-FFF2-40B4-BE49-F238E27FC236}">
                <a16:creationId xmlns="" xmlns:a16="http://schemas.microsoft.com/office/drawing/2014/main" id="{5CEADEF7-1D24-DA49-8892-F0744A3AC310}"/>
              </a:ext>
            </a:extLst>
          </p:cNvPr>
          <p:cNvSpPr>
            <a:spLocks noGrp="1" noChangeAspect="1"/>
          </p:cNvSpPr>
          <p:nvPr>
            <p:ph type="pic" sz="quarter" idx="69" hasCustomPrompt="1"/>
          </p:nvPr>
        </p:nvSpPr>
        <p:spPr>
          <a:xfrm>
            <a:off x="5703751" y="5215406"/>
            <a:ext cx="1080000" cy="108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69" name="Espace réservé du texte 23">
            <a:extLst>
              <a:ext uri="{FF2B5EF4-FFF2-40B4-BE49-F238E27FC236}">
                <a16:creationId xmlns="" xmlns:a16="http://schemas.microsoft.com/office/drawing/2014/main" id="{5695CBC1-3088-0D42-A7AA-E5D454C8BECC}"/>
              </a:ext>
            </a:extLst>
          </p:cNvPr>
          <p:cNvSpPr>
            <a:spLocks noGrp="1"/>
          </p:cNvSpPr>
          <p:nvPr>
            <p:ph type="body" sz="quarter" idx="70" hasCustomPrompt="1"/>
          </p:nvPr>
        </p:nvSpPr>
        <p:spPr>
          <a:xfrm>
            <a:off x="6962277" y="5827793"/>
            <a:ext cx="3060474" cy="360000"/>
          </a:xfrm>
          <a:prstGeom prst="rect">
            <a:avLst/>
          </a:prstGeom>
        </p:spPr>
        <p:txBody>
          <a:bodyPr>
            <a:noAutofit/>
          </a:bodyPr>
          <a:lstStyle>
            <a:lvl1pPr marL="0" indent="0" algn="l">
              <a:buNone/>
              <a:defRPr sz="1400" b="0" i="0" spc="0" baseline="0">
                <a:solidFill>
                  <a:srgbClr val="00465A"/>
                </a:solidFill>
                <a:latin typeface="+mn-lt"/>
              </a:defRPr>
            </a:lvl1pPr>
          </a:lstStyle>
          <a:p>
            <a:pPr lvl="0"/>
            <a:r>
              <a:rPr lang="fr-FR" dirty="0"/>
              <a:t>Insérer le titre</a:t>
            </a:r>
          </a:p>
        </p:txBody>
      </p:sp>
    </p:spTree>
    <p:extLst>
      <p:ext uri="{BB962C8B-B14F-4D97-AF65-F5344CB8AC3E}">
        <p14:creationId xmlns:p14="http://schemas.microsoft.com/office/powerpoint/2010/main" val="3260082501"/>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1100">
          <p15:clr>
            <a:srgbClr val="FBAE40"/>
          </p15:clr>
        </p15:guide>
        <p15:guide id="4" pos="1213">
          <p15:clr>
            <a:srgbClr val="FBAE40"/>
          </p15:clr>
        </p15:guide>
        <p15:guide id="5" pos="3141">
          <p15:clr>
            <a:srgbClr val="FBAE40"/>
          </p15:clr>
        </p15:guide>
        <p15:guide id="6" pos="3594">
          <p15:clr>
            <a:srgbClr val="FBAE40"/>
          </p15:clr>
        </p15:guide>
        <p15:guide id="7" orient="horz" pos="1927">
          <p15:clr>
            <a:srgbClr val="FBAE40"/>
          </p15:clr>
        </p15:guide>
        <p15:guide id="8" pos="4388">
          <p15:clr>
            <a:srgbClr val="FBAE40"/>
          </p15:clr>
        </p15:guide>
        <p15:guide id="9" pos="4275">
          <p15:clr>
            <a:srgbClr val="FBAE40"/>
          </p15:clr>
        </p15:guide>
        <p15:guide id="10" orient="horz" pos="2268">
          <p15:clr>
            <a:srgbClr val="FBAE40"/>
          </p15:clr>
        </p15:guide>
        <p15:guide id="11" orient="horz" pos="3288">
          <p15:clr>
            <a:srgbClr val="FBAE40"/>
          </p15:clr>
        </p15:guide>
        <p15:guide id="12" orient="horz" pos="2948">
          <p15:clr>
            <a:srgbClr val="FBAE40"/>
          </p15:clr>
        </p15:guide>
        <p15:guide id="13" orient="horz" pos="396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os_3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6966000" y="2339974"/>
            <a:ext cx="3060000" cy="899979"/>
          </a:xfrm>
          <a:prstGeom prst="rect">
            <a:avLst/>
          </a:prstGeom>
        </p:spPr>
        <p:txBody>
          <a:bodyPr anchor="ctr" anchorCtr="0">
            <a:noAutofit/>
          </a:bodyPr>
          <a:lstStyle>
            <a:lvl1pPr marL="0" indent="0" algn="l">
              <a:buNone/>
              <a:defRPr sz="1600" b="0" i="0" spc="0" baseline="0">
                <a:solidFill>
                  <a:srgbClr val="00465A"/>
                </a:solidFill>
                <a:latin typeface="+mn-lt"/>
              </a:defRPr>
            </a:lvl1pPr>
          </a:lstStyle>
          <a:p>
            <a:pPr lvl="0"/>
            <a:r>
              <a:rPr lang="fr-FR" dirty="0"/>
              <a:t>Insérer une idée</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8" name="Espace réservé pour une image  7">
            <a:extLst>
              <a:ext uri="{FF2B5EF4-FFF2-40B4-BE49-F238E27FC236}">
                <a16:creationId xmlns="" xmlns:a16="http://schemas.microsoft.com/office/drawing/2014/main" id="{B44A41F4-B71E-8348-9FC3-71DA77C62E8F}"/>
              </a:ext>
            </a:extLst>
          </p:cNvPr>
          <p:cNvSpPr>
            <a:spLocks noGrp="1" noChangeAspect="1"/>
          </p:cNvSpPr>
          <p:nvPr>
            <p:ph type="pic" sz="quarter" idx="57" hasCustomPrompt="1"/>
          </p:nvPr>
        </p:nvSpPr>
        <p:spPr>
          <a:xfrm>
            <a:off x="5706902" y="2339975"/>
            <a:ext cx="900000" cy="900000"/>
          </a:xfrm>
          <a:prstGeom prst="rect">
            <a:avLst/>
          </a:prstGeom>
        </p:spPr>
        <p:txBody>
          <a:bodyPr anchor="ctr" anchorCtr="0">
            <a:norm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46" name="Espace réservé pour une image  7">
            <a:extLst>
              <a:ext uri="{FF2B5EF4-FFF2-40B4-BE49-F238E27FC236}">
                <a16:creationId xmlns="" xmlns:a16="http://schemas.microsoft.com/office/drawing/2014/main" id="{1C780D94-D313-104D-B67B-845CB184F578}"/>
              </a:ext>
            </a:extLst>
          </p:cNvPr>
          <p:cNvSpPr>
            <a:spLocks noGrp="1" noChangeAspect="1"/>
          </p:cNvSpPr>
          <p:nvPr>
            <p:ph type="pic" sz="quarter" idx="60" hasCustomPrompt="1"/>
          </p:nvPr>
        </p:nvSpPr>
        <p:spPr>
          <a:xfrm>
            <a:off x="5708329" y="3779975"/>
            <a:ext cx="900000" cy="900000"/>
          </a:xfrm>
          <a:prstGeom prst="rect">
            <a:avLst/>
          </a:prstGeom>
        </p:spPr>
        <p:txBody>
          <a:bodyPr anchor="ctr" anchorCtr="0">
            <a:norm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61" name="Espace réservé pour une image  7">
            <a:extLst>
              <a:ext uri="{FF2B5EF4-FFF2-40B4-BE49-F238E27FC236}">
                <a16:creationId xmlns="" xmlns:a16="http://schemas.microsoft.com/office/drawing/2014/main" id="{93989719-1E67-B141-ACB3-27691257302E}"/>
              </a:ext>
            </a:extLst>
          </p:cNvPr>
          <p:cNvSpPr>
            <a:spLocks noGrp="1" noChangeAspect="1"/>
          </p:cNvSpPr>
          <p:nvPr>
            <p:ph type="pic" sz="quarter" idx="63" hasCustomPrompt="1"/>
          </p:nvPr>
        </p:nvSpPr>
        <p:spPr>
          <a:xfrm>
            <a:off x="5705475" y="5229361"/>
            <a:ext cx="900000" cy="900000"/>
          </a:xfrm>
          <a:prstGeom prst="rect">
            <a:avLst/>
          </a:prstGeom>
        </p:spPr>
        <p:txBody>
          <a:bodyPr anchor="ctr" anchorCtr="0">
            <a:norm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14" name="Espace réservé du contenu 13">
            <a:extLst>
              <a:ext uri="{FF2B5EF4-FFF2-40B4-BE49-F238E27FC236}">
                <a16:creationId xmlns="" xmlns:a16="http://schemas.microsoft.com/office/drawing/2014/main" id="{8266E485-0844-AF4A-9B7C-B2D0BC35C232}"/>
              </a:ext>
            </a:extLst>
          </p:cNvPr>
          <p:cNvSpPr>
            <a:spLocks noGrp="1"/>
          </p:cNvSpPr>
          <p:nvPr>
            <p:ph sz="quarter" idx="64" hasCustomPrompt="1"/>
          </p:nvPr>
        </p:nvSpPr>
        <p:spPr>
          <a:xfrm>
            <a:off x="666750" y="1980000"/>
            <a:ext cx="4319588" cy="4500000"/>
          </a:xfrm>
          <a:prstGeom prst="rect">
            <a:avLst/>
          </a:prstGeom>
          <a:solidFill>
            <a:schemeClr val="bg1">
              <a:lumMod val="85000"/>
            </a:schemeClr>
          </a:solidFill>
        </p:spPr>
        <p:txBody>
          <a:bodyPr anchor="ctr" anchorCtr="0">
            <a:noAutofit/>
          </a:bodyPr>
          <a:lstStyle>
            <a:lvl1pPr marL="0" indent="0" algn="ctr">
              <a:buFontTx/>
              <a:buNone/>
              <a:defRPr sz="1400"/>
            </a:lvl1pPr>
          </a:lstStyle>
          <a:p>
            <a:pPr lvl="0"/>
            <a:r>
              <a:rPr lang="fr-FR" dirty="0"/>
              <a:t>Cliquez pour insérer un graphique ou un visuel</a:t>
            </a:r>
          </a:p>
        </p:txBody>
      </p:sp>
      <p:sp>
        <p:nvSpPr>
          <p:cNvPr id="19" name="Espace réservé du texte 10">
            <a:extLst>
              <a:ext uri="{FF2B5EF4-FFF2-40B4-BE49-F238E27FC236}">
                <a16:creationId xmlns="" xmlns:a16="http://schemas.microsoft.com/office/drawing/2014/main" id="{FFAC0F3A-B9B7-A144-9F27-516846D47333}"/>
              </a:ext>
            </a:extLst>
          </p:cNvPr>
          <p:cNvSpPr>
            <a:spLocks noGrp="1"/>
          </p:cNvSpPr>
          <p:nvPr>
            <p:ph type="body" sz="quarter" idx="18" hasCustomPrompt="1"/>
          </p:nvPr>
        </p:nvSpPr>
        <p:spPr>
          <a:xfrm>
            <a:off x="665163" y="6660450"/>
            <a:ext cx="4319588" cy="180000"/>
          </a:xfrm>
          <a:prstGeom prst="rect">
            <a:avLst/>
          </a:prstGeom>
        </p:spPr>
        <p:txBody>
          <a:bodyPr anchor="ctr" anchorCtr="0"/>
          <a:lstStyle>
            <a:lvl1pPr>
              <a:defRPr sz="900" b="0" i="1">
                <a:solidFill>
                  <a:schemeClr val="tx1"/>
                </a:solidFill>
                <a:latin typeface="Calibri Light" panose="020F0302020204030204" pitchFamily="34" charset="0"/>
                <a:cs typeface="Calibri Light" panose="020F0302020204030204" pitchFamily="34" charset="0"/>
              </a:defRPr>
            </a:lvl1pPr>
          </a:lstStyle>
          <a:p>
            <a:pPr lvl="0"/>
            <a:r>
              <a:rPr lang="fr-FR" dirty="0"/>
              <a:t>Cliquer pour insérer la source</a:t>
            </a:r>
          </a:p>
        </p:txBody>
      </p:sp>
      <p:sp>
        <p:nvSpPr>
          <p:cNvPr id="20" name="Espace réservé du texte 23">
            <a:extLst>
              <a:ext uri="{FF2B5EF4-FFF2-40B4-BE49-F238E27FC236}">
                <a16:creationId xmlns="" xmlns:a16="http://schemas.microsoft.com/office/drawing/2014/main" id="{403BBF66-39B9-0E4D-9756-74D7023653DD}"/>
              </a:ext>
            </a:extLst>
          </p:cNvPr>
          <p:cNvSpPr>
            <a:spLocks noGrp="1"/>
          </p:cNvSpPr>
          <p:nvPr>
            <p:ph type="body" sz="quarter" idx="65" hasCustomPrompt="1"/>
          </p:nvPr>
        </p:nvSpPr>
        <p:spPr>
          <a:xfrm>
            <a:off x="6966650" y="3779837"/>
            <a:ext cx="3060000" cy="899979"/>
          </a:xfrm>
          <a:prstGeom prst="rect">
            <a:avLst/>
          </a:prstGeom>
        </p:spPr>
        <p:txBody>
          <a:bodyPr anchor="ctr" anchorCtr="0">
            <a:noAutofit/>
          </a:bodyPr>
          <a:lstStyle>
            <a:lvl1pPr marL="0" indent="0" algn="l">
              <a:buNone/>
              <a:defRPr sz="1600" b="0" i="0" spc="0" baseline="0">
                <a:solidFill>
                  <a:srgbClr val="00465A"/>
                </a:solidFill>
                <a:latin typeface="+mn-lt"/>
              </a:defRPr>
            </a:lvl1pPr>
          </a:lstStyle>
          <a:p>
            <a:pPr lvl="0"/>
            <a:r>
              <a:rPr lang="fr-FR" dirty="0"/>
              <a:t>Insérer une idée</a:t>
            </a:r>
          </a:p>
        </p:txBody>
      </p:sp>
      <p:sp>
        <p:nvSpPr>
          <p:cNvPr id="21" name="Espace réservé du texte 23">
            <a:extLst>
              <a:ext uri="{FF2B5EF4-FFF2-40B4-BE49-F238E27FC236}">
                <a16:creationId xmlns="" xmlns:a16="http://schemas.microsoft.com/office/drawing/2014/main" id="{BB170199-C1F9-5340-B8F0-C7AB4EC7CD02}"/>
              </a:ext>
            </a:extLst>
          </p:cNvPr>
          <p:cNvSpPr>
            <a:spLocks noGrp="1"/>
          </p:cNvSpPr>
          <p:nvPr>
            <p:ph type="body" sz="quarter" idx="66" hasCustomPrompt="1"/>
          </p:nvPr>
        </p:nvSpPr>
        <p:spPr>
          <a:xfrm>
            <a:off x="6966650" y="5222986"/>
            <a:ext cx="3060000" cy="899979"/>
          </a:xfrm>
          <a:prstGeom prst="rect">
            <a:avLst/>
          </a:prstGeom>
        </p:spPr>
        <p:txBody>
          <a:bodyPr anchor="ctr" anchorCtr="0">
            <a:noAutofit/>
          </a:bodyPr>
          <a:lstStyle>
            <a:lvl1pPr marL="0" indent="0" algn="l">
              <a:buNone/>
              <a:defRPr sz="1600" b="0" i="0" spc="0" baseline="0">
                <a:solidFill>
                  <a:srgbClr val="00465A"/>
                </a:solidFill>
                <a:latin typeface="+mn-lt"/>
              </a:defRPr>
            </a:lvl1pPr>
          </a:lstStyle>
          <a:p>
            <a:pPr lvl="0"/>
            <a:r>
              <a:rPr lang="fr-FR" dirty="0"/>
              <a:t>Insérer une idée</a:t>
            </a:r>
          </a:p>
        </p:txBody>
      </p:sp>
    </p:spTree>
    <p:extLst>
      <p:ext uri="{BB962C8B-B14F-4D97-AF65-F5344CB8AC3E}">
        <p14:creationId xmlns:p14="http://schemas.microsoft.com/office/powerpoint/2010/main" val="1565739463"/>
      </p:ext>
    </p:extLst>
  </p:cSld>
  <p:clrMapOvr>
    <a:masterClrMapping/>
  </p:clrMapOvr>
  <p:extLst>
    <p:ext uri="{DCECCB84-F9BA-43D5-87BE-67443E8EF086}">
      <p15:sldGuideLst xmlns="" xmlns:p15="http://schemas.microsoft.com/office/powerpoint/2012/main">
        <p15:guide id="1" orient="horz" pos="1474">
          <p15:clr>
            <a:srgbClr val="FBAE40"/>
          </p15:clr>
        </p15:guide>
        <p15:guide id="2" orient="horz" pos="4195">
          <p15:clr>
            <a:srgbClr val="547EBF"/>
          </p15:clr>
        </p15:guide>
        <p15:guide id="3" pos="3141">
          <p15:clr>
            <a:srgbClr val="FBAE40"/>
          </p15:clr>
        </p15:guide>
        <p15:guide id="5" pos="3594">
          <p15:clr>
            <a:srgbClr val="FBAE40"/>
          </p15:clr>
        </p15:guide>
        <p15:guide id="7" orient="horz" pos="2381">
          <p15:clr>
            <a:srgbClr val="FBAE40"/>
          </p15:clr>
        </p15:guide>
        <p15:guide id="8" pos="4388">
          <p15:clr>
            <a:srgbClr val="FBAE40"/>
          </p15:clr>
        </p15:guide>
        <p15:guide id="10" orient="horz" pos="3288">
          <p15:clr>
            <a:srgbClr val="FBAE40"/>
          </p15:clr>
        </p15:guide>
        <p15:guide id="11" orient="horz" pos="385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rguments_3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28" name="Espace réservé du texte 23">
            <a:extLst>
              <a:ext uri="{FF2B5EF4-FFF2-40B4-BE49-F238E27FC236}">
                <a16:creationId xmlns="" xmlns:a16="http://schemas.microsoft.com/office/drawing/2014/main" id="{584167CC-0BAF-CD4E-BB15-E35AF9800C4E}"/>
              </a:ext>
            </a:extLst>
          </p:cNvPr>
          <p:cNvSpPr>
            <a:spLocks noGrp="1"/>
          </p:cNvSpPr>
          <p:nvPr>
            <p:ph type="body" sz="quarter" idx="74" hasCustomPrompt="1"/>
          </p:nvPr>
        </p:nvSpPr>
        <p:spPr>
          <a:xfrm>
            <a:off x="665163" y="4319587"/>
            <a:ext cx="2520000" cy="1800226"/>
          </a:xfrm>
          <a:prstGeom prst="rect">
            <a:avLst/>
          </a:prstGeom>
        </p:spPr>
        <p:txBody>
          <a:bodyPr>
            <a:noAutofit/>
          </a:bodyPr>
          <a:lstStyle>
            <a:lvl1pPr marL="0" indent="0" algn="ctr">
              <a:buNone/>
              <a:defRPr sz="1600" b="0" i="0" spc="0" baseline="0">
                <a:solidFill>
                  <a:srgbClr val="00465A"/>
                </a:solidFill>
                <a:latin typeface="+mn-lt"/>
              </a:defRPr>
            </a:lvl1pPr>
          </a:lstStyle>
          <a:p>
            <a:pPr lvl="0"/>
            <a:r>
              <a:rPr lang="fr-FR" dirty="0"/>
              <a:t>Argument n°1</a:t>
            </a:r>
          </a:p>
        </p:txBody>
      </p:sp>
      <p:sp>
        <p:nvSpPr>
          <p:cNvPr id="30" name="Espace réservé pour une image  7">
            <a:extLst>
              <a:ext uri="{FF2B5EF4-FFF2-40B4-BE49-F238E27FC236}">
                <a16:creationId xmlns="" xmlns:a16="http://schemas.microsoft.com/office/drawing/2014/main" id="{3C2A3005-357A-5A42-80B1-157D578EF38D}"/>
              </a:ext>
            </a:extLst>
          </p:cNvPr>
          <p:cNvSpPr>
            <a:spLocks noGrp="1" noChangeAspect="1"/>
          </p:cNvSpPr>
          <p:nvPr>
            <p:ph type="pic" sz="quarter" idx="76" hasCustomPrompt="1"/>
          </p:nvPr>
        </p:nvSpPr>
        <p:spPr>
          <a:xfrm>
            <a:off x="1205163" y="2339837"/>
            <a:ext cx="1440000" cy="1440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0" name="Espace réservé pour une image  7">
            <a:extLst>
              <a:ext uri="{FF2B5EF4-FFF2-40B4-BE49-F238E27FC236}">
                <a16:creationId xmlns="" xmlns:a16="http://schemas.microsoft.com/office/drawing/2014/main" id="{A2D06F0C-5A41-EB4E-B29B-884AF07AF996}"/>
              </a:ext>
            </a:extLst>
          </p:cNvPr>
          <p:cNvSpPr>
            <a:spLocks noGrp="1" noChangeAspect="1"/>
          </p:cNvSpPr>
          <p:nvPr>
            <p:ph type="pic" sz="quarter" idx="82" hasCustomPrompt="1"/>
          </p:nvPr>
        </p:nvSpPr>
        <p:spPr>
          <a:xfrm>
            <a:off x="4625275" y="2339975"/>
            <a:ext cx="1440000" cy="1440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1" name="Espace réservé pour une image  7">
            <a:extLst>
              <a:ext uri="{FF2B5EF4-FFF2-40B4-BE49-F238E27FC236}">
                <a16:creationId xmlns="" xmlns:a16="http://schemas.microsoft.com/office/drawing/2014/main" id="{30300D13-A1EC-AC47-96B9-5B9E7B8D18CC}"/>
              </a:ext>
            </a:extLst>
          </p:cNvPr>
          <p:cNvSpPr>
            <a:spLocks noGrp="1" noChangeAspect="1"/>
          </p:cNvSpPr>
          <p:nvPr>
            <p:ph type="pic" sz="quarter" idx="83" hasCustomPrompt="1"/>
          </p:nvPr>
        </p:nvSpPr>
        <p:spPr>
          <a:xfrm>
            <a:off x="8046650" y="2339837"/>
            <a:ext cx="1440000" cy="1440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4" name="Espace réservé du texte 23">
            <a:extLst>
              <a:ext uri="{FF2B5EF4-FFF2-40B4-BE49-F238E27FC236}">
                <a16:creationId xmlns="" xmlns:a16="http://schemas.microsoft.com/office/drawing/2014/main" id="{7BC58CB7-F5A0-B54C-A0D7-94C51C8CCA1E}"/>
              </a:ext>
            </a:extLst>
          </p:cNvPr>
          <p:cNvSpPr>
            <a:spLocks noGrp="1"/>
          </p:cNvSpPr>
          <p:nvPr>
            <p:ph type="body" sz="quarter" idx="84" hasCustomPrompt="1"/>
          </p:nvPr>
        </p:nvSpPr>
        <p:spPr>
          <a:xfrm>
            <a:off x="4085275" y="4319587"/>
            <a:ext cx="2520000" cy="1800226"/>
          </a:xfrm>
          <a:prstGeom prst="rect">
            <a:avLst/>
          </a:prstGeom>
        </p:spPr>
        <p:txBody>
          <a:bodyPr>
            <a:noAutofit/>
          </a:bodyPr>
          <a:lstStyle>
            <a:lvl1pPr marL="0" indent="0" algn="ctr">
              <a:buNone/>
              <a:defRPr sz="1600" b="0" i="0" spc="0" baseline="0">
                <a:solidFill>
                  <a:srgbClr val="00465A"/>
                </a:solidFill>
                <a:latin typeface="+mn-lt"/>
              </a:defRPr>
            </a:lvl1pPr>
          </a:lstStyle>
          <a:p>
            <a:pPr lvl="0"/>
            <a:r>
              <a:rPr lang="fr-FR" dirty="0"/>
              <a:t>Argument n°2</a:t>
            </a:r>
          </a:p>
        </p:txBody>
      </p:sp>
      <p:sp>
        <p:nvSpPr>
          <p:cNvPr id="25" name="Espace réservé du texte 23">
            <a:extLst>
              <a:ext uri="{FF2B5EF4-FFF2-40B4-BE49-F238E27FC236}">
                <a16:creationId xmlns="" xmlns:a16="http://schemas.microsoft.com/office/drawing/2014/main" id="{35FFA01A-1D8D-DA46-8701-1EFE0B642BC2}"/>
              </a:ext>
            </a:extLst>
          </p:cNvPr>
          <p:cNvSpPr>
            <a:spLocks noGrp="1"/>
          </p:cNvSpPr>
          <p:nvPr>
            <p:ph type="body" sz="quarter" idx="85" hasCustomPrompt="1"/>
          </p:nvPr>
        </p:nvSpPr>
        <p:spPr>
          <a:xfrm>
            <a:off x="7505700" y="4319587"/>
            <a:ext cx="2520000" cy="1800226"/>
          </a:xfrm>
          <a:prstGeom prst="rect">
            <a:avLst/>
          </a:prstGeom>
        </p:spPr>
        <p:txBody>
          <a:bodyPr>
            <a:noAutofit/>
          </a:bodyPr>
          <a:lstStyle>
            <a:lvl1pPr marL="0" indent="0" algn="ctr">
              <a:buNone/>
              <a:defRPr sz="1600" b="0" i="0" spc="0" baseline="0">
                <a:solidFill>
                  <a:srgbClr val="00465A"/>
                </a:solidFill>
                <a:latin typeface="+mn-lt"/>
              </a:defRPr>
            </a:lvl1pPr>
          </a:lstStyle>
          <a:p>
            <a:pPr lvl="0"/>
            <a:r>
              <a:rPr lang="fr-FR" dirty="0"/>
              <a:t>Argument n°3</a:t>
            </a:r>
          </a:p>
        </p:txBody>
      </p:sp>
    </p:spTree>
    <p:extLst>
      <p:ext uri="{BB962C8B-B14F-4D97-AF65-F5344CB8AC3E}">
        <p14:creationId xmlns:p14="http://schemas.microsoft.com/office/powerpoint/2010/main" val="770242256"/>
      </p:ext>
    </p:extLst>
  </p:cSld>
  <p:clrMapOvr>
    <a:masterClrMapping/>
  </p:clrMapOvr>
  <p:extLst>
    <p:ext uri="{DCECCB84-F9BA-43D5-87BE-67443E8EF086}">
      <p15:sldGuideLst xmlns="" xmlns:p15="http://schemas.microsoft.com/office/powerpoint/2012/main">
        <p15:guide id="1" orient="horz" pos="1474" userDrawn="1">
          <p15:clr>
            <a:srgbClr val="FBAE40"/>
          </p15:clr>
        </p15:guide>
        <p15:guide id="2" orient="horz" pos="4195">
          <p15:clr>
            <a:srgbClr val="547EBF"/>
          </p15:clr>
        </p15:guide>
        <p15:guide id="5" pos="2007">
          <p15:clr>
            <a:srgbClr val="FBAE40"/>
          </p15:clr>
        </p15:guide>
        <p15:guide id="7" orient="horz" pos="2381">
          <p15:clr>
            <a:srgbClr val="FBAE40"/>
          </p15:clr>
        </p15:guide>
        <p15:guide id="8" pos="2574">
          <p15:clr>
            <a:srgbClr val="FBAE40"/>
          </p15:clr>
        </p15:guide>
        <p15:guide id="10" orient="horz" pos="2721">
          <p15:clr>
            <a:srgbClr val="FBAE40"/>
          </p15:clr>
        </p15:guide>
        <p15:guide id="11" orient="horz" pos="3855" userDrawn="1">
          <p15:clr>
            <a:srgbClr val="FBAE40"/>
          </p15:clr>
        </p15:guide>
        <p15:guide id="12" pos="4161">
          <p15:clr>
            <a:srgbClr val="FBAE40"/>
          </p15:clr>
        </p15:guide>
        <p15:guide id="13" pos="472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o_Ligne_4">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30" name="Espace réservé pour une image  7">
            <a:extLst>
              <a:ext uri="{FF2B5EF4-FFF2-40B4-BE49-F238E27FC236}">
                <a16:creationId xmlns="" xmlns:a16="http://schemas.microsoft.com/office/drawing/2014/main" id="{3C2A3005-357A-5A42-80B1-157D578EF38D}"/>
              </a:ext>
            </a:extLst>
          </p:cNvPr>
          <p:cNvSpPr>
            <a:spLocks noGrp="1" noChangeAspect="1"/>
          </p:cNvSpPr>
          <p:nvPr>
            <p:ph type="pic" sz="quarter" idx="76" hasCustomPrompt="1"/>
          </p:nvPr>
        </p:nvSpPr>
        <p:spPr>
          <a:xfrm>
            <a:off x="1169163" y="4860000"/>
            <a:ext cx="792000"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11" name="Espace réservé du contenu 10">
            <a:extLst>
              <a:ext uri="{FF2B5EF4-FFF2-40B4-BE49-F238E27FC236}">
                <a16:creationId xmlns="" xmlns:a16="http://schemas.microsoft.com/office/drawing/2014/main" id="{EED7B885-3AFC-014D-A6DA-FDAE052AFFC8}"/>
              </a:ext>
            </a:extLst>
          </p:cNvPr>
          <p:cNvSpPr>
            <a:spLocks noGrp="1"/>
          </p:cNvSpPr>
          <p:nvPr>
            <p:ph sz="quarter" idx="83"/>
          </p:nvPr>
        </p:nvSpPr>
        <p:spPr>
          <a:xfrm>
            <a:off x="665163" y="1979613"/>
            <a:ext cx="9361487" cy="2159000"/>
          </a:xfrm>
          <a:prstGeom prst="rect">
            <a:avLst/>
          </a:prstGeo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5" name="Espace réservé pour une image  7">
            <a:extLst>
              <a:ext uri="{FF2B5EF4-FFF2-40B4-BE49-F238E27FC236}">
                <a16:creationId xmlns="" xmlns:a16="http://schemas.microsoft.com/office/drawing/2014/main" id="{E0933B1B-A049-EC42-81E0-24FA4BAEFE0B}"/>
              </a:ext>
            </a:extLst>
          </p:cNvPr>
          <p:cNvSpPr>
            <a:spLocks noGrp="1" noChangeAspect="1"/>
          </p:cNvSpPr>
          <p:nvPr>
            <p:ph type="pic" sz="quarter" idx="90" hasCustomPrompt="1"/>
          </p:nvPr>
        </p:nvSpPr>
        <p:spPr>
          <a:xfrm>
            <a:off x="3689442" y="4859338"/>
            <a:ext cx="792000"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6" name="Espace réservé pour une image  7">
            <a:extLst>
              <a:ext uri="{FF2B5EF4-FFF2-40B4-BE49-F238E27FC236}">
                <a16:creationId xmlns="" xmlns:a16="http://schemas.microsoft.com/office/drawing/2014/main" id="{FCD5D881-EEA1-B249-A12E-7EC9AB0AC47E}"/>
              </a:ext>
            </a:extLst>
          </p:cNvPr>
          <p:cNvSpPr>
            <a:spLocks noGrp="1" noChangeAspect="1"/>
          </p:cNvSpPr>
          <p:nvPr>
            <p:ph type="pic" sz="quarter" idx="91" hasCustomPrompt="1"/>
          </p:nvPr>
        </p:nvSpPr>
        <p:spPr>
          <a:xfrm>
            <a:off x="6209721" y="4860000"/>
            <a:ext cx="792000"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7" name="Espace réservé pour une image  7">
            <a:extLst>
              <a:ext uri="{FF2B5EF4-FFF2-40B4-BE49-F238E27FC236}">
                <a16:creationId xmlns="" xmlns:a16="http://schemas.microsoft.com/office/drawing/2014/main" id="{A3D0789B-CBFC-C940-A4C1-248608434A5F}"/>
              </a:ext>
            </a:extLst>
          </p:cNvPr>
          <p:cNvSpPr>
            <a:spLocks noGrp="1" noChangeAspect="1"/>
          </p:cNvSpPr>
          <p:nvPr>
            <p:ph type="pic" sz="quarter" idx="92" hasCustomPrompt="1"/>
          </p:nvPr>
        </p:nvSpPr>
        <p:spPr>
          <a:xfrm>
            <a:off x="8730000" y="4859338"/>
            <a:ext cx="792000"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1" name="Espace réservé du texte 10">
            <a:extLst>
              <a:ext uri="{FF2B5EF4-FFF2-40B4-BE49-F238E27FC236}">
                <a16:creationId xmlns="" xmlns:a16="http://schemas.microsoft.com/office/drawing/2014/main" id="{BE146E29-B288-D142-91EE-3D54AA4998E0}"/>
              </a:ext>
            </a:extLst>
          </p:cNvPr>
          <p:cNvSpPr>
            <a:spLocks noGrp="1"/>
          </p:cNvSpPr>
          <p:nvPr>
            <p:ph type="body" sz="quarter" idx="18" hasCustomPrompt="1"/>
          </p:nvPr>
        </p:nvSpPr>
        <p:spPr>
          <a:xfrm>
            <a:off x="5706000" y="4248000"/>
            <a:ext cx="4319588" cy="180000"/>
          </a:xfrm>
          <a:prstGeom prst="rect">
            <a:avLst/>
          </a:prstGeom>
        </p:spPr>
        <p:txBody>
          <a:bodyPr anchor="ctr" anchorCtr="0"/>
          <a:lstStyle>
            <a:lvl1pPr algn="r">
              <a:defRPr sz="900" b="0" i="1">
                <a:solidFill>
                  <a:schemeClr val="tx1"/>
                </a:solidFill>
                <a:latin typeface="Calibri Light" panose="020F0302020204030204" pitchFamily="34" charset="0"/>
                <a:cs typeface="Calibri Light" panose="020F0302020204030204" pitchFamily="34" charset="0"/>
              </a:defRPr>
            </a:lvl1pPr>
          </a:lstStyle>
          <a:p>
            <a:pPr lvl="0"/>
            <a:r>
              <a:rPr lang="fr-FR" dirty="0"/>
              <a:t>Cliquer pour insérer la source</a:t>
            </a:r>
          </a:p>
        </p:txBody>
      </p:sp>
      <p:sp>
        <p:nvSpPr>
          <p:cNvPr id="35" name="Espace réservé du texte 23">
            <a:extLst>
              <a:ext uri="{FF2B5EF4-FFF2-40B4-BE49-F238E27FC236}">
                <a16:creationId xmlns="" xmlns:a16="http://schemas.microsoft.com/office/drawing/2014/main" id="{C1E3D8CE-20AE-CB43-8AA9-9608916ECAF2}"/>
              </a:ext>
            </a:extLst>
          </p:cNvPr>
          <p:cNvSpPr>
            <a:spLocks noGrp="1"/>
          </p:cNvSpPr>
          <p:nvPr>
            <p:ph type="body" sz="quarter" idx="96" hasCustomPrompt="1"/>
          </p:nvPr>
        </p:nvSpPr>
        <p:spPr>
          <a:xfrm>
            <a:off x="8226425" y="5832475"/>
            <a:ext cx="1799163" cy="827088"/>
          </a:xfrm>
          <a:prstGeom prst="rect">
            <a:avLst/>
          </a:prstGeom>
        </p:spPr>
        <p:txBody>
          <a:bodyPr>
            <a:noAutofit/>
          </a:bodyPr>
          <a:lstStyle>
            <a:lvl1pPr marL="0" indent="0" algn="ctr">
              <a:buNone/>
              <a:defRPr sz="1400" b="0" i="0" spc="0" baseline="0">
                <a:solidFill>
                  <a:srgbClr val="00465A"/>
                </a:solidFill>
                <a:latin typeface="+mn-lt"/>
              </a:defRPr>
            </a:lvl1pPr>
          </a:lstStyle>
          <a:p>
            <a:pPr lvl="0"/>
            <a:r>
              <a:rPr lang="fr-FR" dirty="0"/>
              <a:t>Insérer une idée</a:t>
            </a:r>
          </a:p>
        </p:txBody>
      </p:sp>
      <p:sp>
        <p:nvSpPr>
          <p:cNvPr id="36" name="Espace réservé du texte 23">
            <a:extLst>
              <a:ext uri="{FF2B5EF4-FFF2-40B4-BE49-F238E27FC236}">
                <a16:creationId xmlns="" xmlns:a16="http://schemas.microsoft.com/office/drawing/2014/main" id="{943C615E-164D-9F48-9FDF-2617329C0DF5}"/>
              </a:ext>
            </a:extLst>
          </p:cNvPr>
          <p:cNvSpPr>
            <a:spLocks noGrp="1"/>
          </p:cNvSpPr>
          <p:nvPr>
            <p:ph type="body" sz="quarter" idx="97" hasCustomPrompt="1"/>
          </p:nvPr>
        </p:nvSpPr>
        <p:spPr>
          <a:xfrm>
            <a:off x="665163" y="5832475"/>
            <a:ext cx="1799163" cy="827088"/>
          </a:xfrm>
          <a:prstGeom prst="rect">
            <a:avLst/>
          </a:prstGeom>
        </p:spPr>
        <p:txBody>
          <a:bodyPr>
            <a:noAutofit/>
          </a:bodyPr>
          <a:lstStyle>
            <a:lvl1pPr marL="0" indent="0" algn="ctr">
              <a:buNone/>
              <a:defRPr sz="1400" b="0" i="0" spc="0" baseline="0">
                <a:solidFill>
                  <a:srgbClr val="00465A"/>
                </a:solidFill>
                <a:latin typeface="+mn-lt"/>
              </a:defRPr>
            </a:lvl1pPr>
          </a:lstStyle>
          <a:p>
            <a:pPr lvl="0"/>
            <a:r>
              <a:rPr lang="fr-FR" dirty="0"/>
              <a:t>Insérer une idée</a:t>
            </a:r>
          </a:p>
        </p:txBody>
      </p:sp>
      <p:sp>
        <p:nvSpPr>
          <p:cNvPr id="37" name="Espace réservé du texte 23">
            <a:extLst>
              <a:ext uri="{FF2B5EF4-FFF2-40B4-BE49-F238E27FC236}">
                <a16:creationId xmlns="" xmlns:a16="http://schemas.microsoft.com/office/drawing/2014/main" id="{0C9B5F63-BCCC-8740-9905-B11163B6C613}"/>
              </a:ext>
            </a:extLst>
          </p:cNvPr>
          <p:cNvSpPr>
            <a:spLocks noGrp="1"/>
          </p:cNvSpPr>
          <p:nvPr>
            <p:ph type="body" sz="quarter" idx="98" hasCustomPrompt="1"/>
          </p:nvPr>
        </p:nvSpPr>
        <p:spPr>
          <a:xfrm>
            <a:off x="3185860" y="5832475"/>
            <a:ext cx="1799163" cy="827088"/>
          </a:xfrm>
          <a:prstGeom prst="rect">
            <a:avLst/>
          </a:prstGeom>
        </p:spPr>
        <p:txBody>
          <a:bodyPr>
            <a:noAutofit/>
          </a:bodyPr>
          <a:lstStyle>
            <a:lvl1pPr marL="0" indent="0" algn="ctr">
              <a:buNone/>
              <a:defRPr sz="1400" b="0" i="0" spc="0" baseline="0">
                <a:solidFill>
                  <a:srgbClr val="00465A"/>
                </a:solidFill>
                <a:latin typeface="+mn-lt"/>
              </a:defRPr>
            </a:lvl1pPr>
          </a:lstStyle>
          <a:p>
            <a:pPr lvl="0"/>
            <a:r>
              <a:rPr lang="fr-FR" dirty="0"/>
              <a:t>Insérer une idée</a:t>
            </a:r>
          </a:p>
        </p:txBody>
      </p:sp>
      <p:sp>
        <p:nvSpPr>
          <p:cNvPr id="38" name="Espace réservé du texte 23">
            <a:extLst>
              <a:ext uri="{FF2B5EF4-FFF2-40B4-BE49-F238E27FC236}">
                <a16:creationId xmlns="" xmlns:a16="http://schemas.microsoft.com/office/drawing/2014/main" id="{9C21EAE5-61BD-CC44-A252-4F381FA576A1}"/>
              </a:ext>
            </a:extLst>
          </p:cNvPr>
          <p:cNvSpPr>
            <a:spLocks noGrp="1"/>
          </p:cNvSpPr>
          <p:nvPr>
            <p:ph type="body" sz="quarter" idx="99" hasCustomPrompt="1"/>
          </p:nvPr>
        </p:nvSpPr>
        <p:spPr>
          <a:xfrm>
            <a:off x="5706537" y="5832475"/>
            <a:ext cx="1799163" cy="827088"/>
          </a:xfrm>
          <a:prstGeom prst="rect">
            <a:avLst/>
          </a:prstGeom>
        </p:spPr>
        <p:txBody>
          <a:bodyPr>
            <a:noAutofit/>
          </a:bodyPr>
          <a:lstStyle>
            <a:lvl1pPr marL="0" indent="0" algn="ctr">
              <a:buNone/>
              <a:defRPr sz="1400" b="0" i="0" spc="0" baseline="0">
                <a:solidFill>
                  <a:srgbClr val="00465A"/>
                </a:solidFill>
                <a:latin typeface="+mn-lt"/>
              </a:defRPr>
            </a:lvl1pPr>
          </a:lstStyle>
          <a:p>
            <a:pPr lvl="0"/>
            <a:r>
              <a:rPr lang="fr-FR" dirty="0"/>
              <a:t>Insérer une idée</a:t>
            </a:r>
          </a:p>
        </p:txBody>
      </p:sp>
    </p:spTree>
    <p:extLst>
      <p:ext uri="{BB962C8B-B14F-4D97-AF65-F5344CB8AC3E}">
        <p14:creationId xmlns:p14="http://schemas.microsoft.com/office/powerpoint/2010/main" val="490676691"/>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5" pos="1553" userDrawn="1">
          <p15:clr>
            <a:srgbClr val="FBAE40"/>
          </p15:clr>
        </p15:guide>
        <p15:guide id="7" orient="horz" pos="2608">
          <p15:clr>
            <a:srgbClr val="FBAE40"/>
          </p15:clr>
        </p15:guide>
        <p15:guide id="8" pos="3594">
          <p15:clr>
            <a:srgbClr val="FBAE40"/>
          </p15:clr>
        </p15:guide>
        <p15:guide id="10" orient="horz" pos="3061">
          <p15:clr>
            <a:srgbClr val="FBAE40"/>
          </p15:clr>
        </p15:guide>
        <p15:guide id="11" orient="horz" pos="3674">
          <p15:clr>
            <a:srgbClr val="FBAE40"/>
          </p15:clr>
        </p15:guide>
        <p15:guide id="12" pos="2007">
          <p15:clr>
            <a:srgbClr val="FBAE40"/>
          </p15:clr>
        </p15:guide>
        <p15:guide id="13" pos="3141">
          <p15:clr>
            <a:srgbClr val="FBAE40"/>
          </p15:clr>
        </p15:guide>
        <p15:guide id="14" pos="4728">
          <p15:clr>
            <a:srgbClr val="FBAE40"/>
          </p15:clr>
        </p15:guide>
        <p15:guide id="15" pos="518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os_8_Copil">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8" name="Espace réservé pour une image  7">
            <a:extLst>
              <a:ext uri="{FF2B5EF4-FFF2-40B4-BE49-F238E27FC236}">
                <a16:creationId xmlns="" xmlns:a16="http://schemas.microsoft.com/office/drawing/2014/main" id="{B44A41F4-B71E-8348-9FC3-71DA77C62E8F}"/>
              </a:ext>
            </a:extLst>
          </p:cNvPr>
          <p:cNvSpPr>
            <a:spLocks noGrp="1" noChangeAspect="1"/>
          </p:cNvSpPr>
          <p:nvPr>
            <p:ph type="pic" sz="quarter" idx="57" hasCustomPrompt="1"/>
          </p:nvPr>
        </p:nvSpPr>
        <p:spPr>
          <a:xfrm>
            <a:off x="665163" y="2159000"/>
            <a:ext cx="792000"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4" name="Espace réservé pour une image  7">
            <a:extLst>
              <a:ext uri="{FF2B5EF4-FFF2-40B4-BE49-F238E27FC236}">
                <a16:creationId xmlns="" xmlns:a16="http://schemas.microsoft.com/office/drawing/2014/main" id="{A722150A-DA36-1941-BF51-00936C8C2244}"/>
              </a:ext>
            </a:extLst>
          </p:cNvPr>
          <p:cNvSpPr>
            <a:spLocks noGrp="1" noChangeAspect="1"/>
          </p:cNvSpPr>
          <p:nvPr>
            <p:ph type="pic" sz="quarter" idx="70" hasCustomPrompt="1"/>
          </p:nvPr>
        </p:nvSpPr>
        <p:spPr>
          <a:xfrm>
            <a:off x="665163" y="3311000"/>
            <a:ext cx="792000"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7" name="Espace réservé pour une image  7">
            <a:extLst>
              <a:ext uri="{FF2B5EF4-FFF2-40B4-BE49-F238E27FC236}">
                <a16:creationId xmlns="" xmlns:a16="http://schemas.microsoft.com/office/drawing/2014/main" id="{483F9CE9-76E4-4D45-BA88-41D96B965C55}"/>
              </a:ext>
            </a:extLst>
          </p:cNvPr>
          <p:cNvSpPr>
            <a:spLocks noGrp="1" noChangeAspect="1"/>
          </p:cNvSpPr>
          <p:nvPr>
            <p:ph type="pic" sz="quarter" idx="73" hasCustomPrompt="1"/>
          </p:nvPr>
        </p:nvSpPr>
        <p:spPr>
          <a:xfrm>
            <a:off x="665322" y="4463000"/>
            <a:ext cx="792000"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0" name="Espace réservé pour une image  7">
            <a:extLst>
              <a:ext uri="{FF2B5EF4-FFF2-40B4-BE49-F238E27FC236}">
                <a16:creationId xmlns="" xmlns:a16="http://schemas.microsoft.com/office/drawing/2014/main" id="{3C2A3005-357A-5A42-80B1-157D578EF38D}"/>
              </a:ext>
            </a:extLst>
          </p:cNvPr>
          <p:cNvSpPr>
            <a:spLocks noGrp="1" noChangeAspect="1"/>
          </p:cNvSpPr>
          <p:nvPr>
            <p:ph type="pic" sz="quarter" idx="76" hasCustomPrompt="1"/>
          </p:nvPr>
        </p:nvSpPr>
        <p:spPr>
          <a:xfrm>
            <a:off x="665973" y="5615499"/>
            <a:ext cx="792000"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3" name="Espace réservé pour une image  7">
            <a:extLst>
              <a:ext uri="{FF2B5EF4-FFF2-40B4-BE49-F238E27FC236}">
                <a16:creationId xmlns="" xmlns:a16="http://schemas.microsoft.com/office/drawing/2014/main" id="{A9A4F89C-CDCC-684C-AC36-3FAE4DC90503}"/>
              </a:ext>
            </a:extLst>
          </p:cNvPr>
          <p:cNvSpPr>
            <a:spLocks noGrp="1" noChangeAspect="1"/>
          </p:cNvSpPr>
          <p:nvPr>
            <p:ph type="pic" sz="quarter" idx="79" hasCustomPrompt="1"/>
          </p:nvPr>
        </p:nvSpPr>
        <p:spPr>
          <a:xfrm>
            <a:off x="5886000" y="2159000"/>
            <a:ext cx="792000"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6" name="Espace réservé pour une image  7">
            <a:extLst>
              <a:ext uri="{FF2B5EF4-FFF2-40B4-BE49-F238E27FC236}">
                <a16:creationId xmlns="" xmlns:a16="http://schemas.microsoft.com/office/drawing/2014/main" id="{978487AD-25E4-9044-88E9-6E1EB69BC9E3}"/>
              </a:ext>
            </a:extLst>
          </p:cNvPr>
          <p:cNvSpPr>
            <a:spLocks noGrp="1" noChangeAspect="1"/>
          </p:cNvSpPr>
          <p:nvPr>
            <p:ph type="pic" sz="quarter" idx="82" hasCustomPrompt="1"/>
          </p:nvPr>
        </p:nvSpPr>
        <p:spPr>
          <a:xfrm>
            <a:off x="5886000" y="3311000"/>
            <a:ext cx="792000"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40" name="Espace réservé pour une image  7">
            <a:extLst>
              <a:ext uri="{FF2B5EF4-FFF2-40B4-BE49-F238E27FC236}">
                <a16:creationId xmlns="" xmlns:a16="http://schemas.microsoft.com/office/drawing/2014/main" id="{C0FA5620-079A-854C-8DF9-B1D8B369C7D2}"/>
              </a:ext>
            </a:extLst>
          </p:cNvPr>
          <p:cNvSpPr>
            <a:spLocks noGrp="1" noChangeAspect="1"/>
          </p:cNvSpPr>
          <p:nvPr>
            <p:ph type="pic" sz="quarter" idx="85" hasCustomPrompt="1"/>
          </p:nvPr>
        </p:nvSpPr>
        <p:spPr>
          <a:xfrm>
            <a:off x="5886000" y="4463000"/>
            <a:ext cx="792000"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43" name="Espace réservé pour une image  7">
            <a:extLst>
              <a:ext uri="{FF2B5EF4-FFF2-40B4-BE49-F238E27FC236}">
                <a16:creationId xmlns="" xmlns:a16="http://schemas.microsoft.com/office/drawing/2014/main" id="{AADEDCCD-DAC5-C34C-AF3F-CCB3873157DA}"/>
              </a:ext>
            </a:extLst>
          </p:cNvPr>
          <p:cNvSpPr>
            <a:spLocks noGrp="1" noChangeAspect="1"/>
          </p:cNvSpPr>
          <p:nvPr>
            <p:ph type="pic" sz="quarter" idx="88" hasCustomPrompt="1"/>
          </p:nvPr>
        </p:nvSpPr>
        <p:spPr>
          <a:xfrm>
            <a:off x="5886000" y="5615499"/>
            <a:ext cx="792000" cy="792000"/>
          </a:xfrm>
          <a:prstGeom prst="rect">
            <a:avLst/>
          </a:prstGeo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44" name="Espace réservé du texte 23">
            <a:extLst>
              <a:ext uri="{FF2B5EF4-FFF2-40B4-BE49-F238E27FC236}">
                <a16:creationId xmlns="" xmlns:a16="http://schemas.microsoft.com/office/drawing/2014/main" id="{0D668A8B-E704-0E4D-850F-7BB8F6666580}"/>
              </a:ext>
            </a:extLst>
          </p:cNvPr>
          <p:cNvSpPr>
            <a:spLocks noGrp="1"/>
          </p:cNvSpPr>
          <p:nvPr>
            <p:ph type="body" sz="quarter" idx="97" hasCustomPrompt="1"/>
          </p:nvPr>
        </p:nvSpPr>
        <p:spPr>
          <a:xfrm>
            <a:off x="1817688" y="2159000"/>
            <a:ext cx="2987675" cy="791996"/>
          </a:xfrm>
          <a:prstGeom prst="rect">
            <a:avLst/>
          </a:prstGeom>
        </p:spPr>
        <p:txBody>
          <a:bodyPr anchor="ctr" anchorCtr="0">
            <a:noAutofit/>
          </a:bodyPr>
          <a:lstStyle>
            <a:lvl1pPr marL="0" indent="0" algn="l">
              <a:buNone/>
              <a:defRPr sz="1400" b="0" i="0" spc="0" baseline="0">
                <a:solidFill>
                  <a:srgbClr val="00465A"/>
                </a:solidFill>
                <a:latin typeface="+mn-lt"/>
              </a:defRPr>
            </a:lvl1pPr>
          </a:lstStyle>
          <a:p>
            <a:pPr lvl="0"/>
            <a:r>
              <a:rPr lang="fr-FR" dirty="0"/>
              <a:t>Insérer une idée</a:t>
            </a:r>
          </a:p>
        </p:txBody>
      </p:sp>
      <p:sp>
        <p:nvSpPr>
          <p:cNvPr id="45" name="Espace réservé du texte 23">
            <a:extLst>
              <a:ext uri="{FF2B5EF4-FFF2-40B4-BE49-F238E27FC236}">
                <a16:creationId xmlns="" xmlns:a16="http://schemas.microsoft.com/office/drawing/2014/main" id="{F422402D-375A-3445-AEC0-69E3544D4084}"/>
              </a:ext>
            </a:extLst>
          </p:cNvPr>
          <p:cNvSpPr>
            <a:spLocks noGrp="1"/>
          </p:cNvSpPr>
          <p:nvPr>
            <p:ph type="body" sz="quarter" idx="98" hasCustomPrompt="1"/>
          </p:nvPr>
        </p:nvSpPr>
        <p:spPr>
          <a:xfrm>
            <a:off x="1817687" y="3311000"/>
            <a:ext cx="2987675" cy="791996"/>
          </a:xfrm>
          <a:prstGeom prst="rect">
            <a:avLst/>
          </a:prstGeom>
        </p:spPr>
        <p:txBody>
          <a:bodyPr anchor="ctr" anchorCtr="0">
            <a:noAutofit/>
          </a:bodyPr>
          <a:lstStyle>
            <a:lvl1pPr marL="0" indent="0" algn="l">
              <a:buNone/>
              <a:defRPr sz="1400" b="0" i="0" spc="0" baseline="0">
                <a:solidFill>
                  <a:srgbClr val="00465A"/>
                </a:solidFill>
                <a:latin typeface="+mn-lt"/>
              </a:defRPr>
            </a:lvl1pPr>
          </a:lstStyle>
          <a:p>
            <a:pPr lvl="0"/>
            <a:r>
              <a:rPr lang="fr-FR" dirty="0"/>
              <a:t>Insérer une idée</a:t>
            </a:r>
          </a:p>
        </p:txBody>
      </p:sp>
      <p:sp>
        <p:nvSpPr>
          <p:cNvPr id="46" name="Espace réservé du texte 23">
            <a:extLst>
              <a:ext uri="{FF2B5EF4-FFF2-40B4-BE49-F238E27FC236}">
                <a16:creationId xmlns="" xmlns:a16="http://schemas.microsoft.com/office/drawing/2014/main" id="{28F87600-38AC-A743-B441-E28D460249D8}"/>
              </a:ext>
            </a:extLst>
          </p:cNvPr>
          <p:cNvSpPr>
            <a:spLocks noGrp="1"/>
          </p:cNvSpPr>
          <p:nvPr>
            <p:ph type="body" sz="quarter" idx="99" hasCustomPrompt="1"/>
          </p:nvPr>
        </p:nvSpPr>
        <p:spPr>
          <a:xfrm>
            <a:off x="1817688" y="4464050"/>
            <a:ext cx="2987675" cy="791996"/>
          </a:xfrm>
          <a:prstGeom prst="rect">
            <a:avLst/>
          </a:prstGeom>
        </p:spPr>
        <p:txBody>
          <a:bodyPr anchor="ctr" anchorCtr="0">
            <a:noAutofit/>
          </a:bodyPr>
          <a:lstStyle>
            <a:lvl1pPr marL="0" indent="0" algn="l">
              <a:buNone/>
              <a:defRPr sz="1400" b="0" i="0" spc="0" baseline="0">
                <a:solidFill>
                  <a:srgbClr val="00465A"/>
                </a:solidFill>
                <a:latin typeface="+mn-lt"/>
              </a:defRPr>
            </a:lvl1pPr>
          </a:lstStyle>
          <a:p>
            <a:pPr lvl="0"/>
            <a:r>
              <a:rPr lang="fr-FR" dirty="0"/>
              <a:t>Insérer une idée</a:t>
            </a:r>
          </a:p>
        </p:txBody>
      </p:sp>
      <p:sp>
        <p:nvSpPr>
          <p:cNvPr id="47" name="Espace réservé du texte 23">
            <a:extLst>
              <a:ext uri="{FF2B5EF4-FFF2-40B4-BE49-F238E27FC236}">
                <a16:creationId xmlns="" xmlns:a16="http://schemas.microsoft.com/office/drawing/2014/main" id="{1FF2FA1D-DA1D-094E-B187-7C3037689F78}"/>
              </a:ext>
            </a:extLst>
          </p:cNvPr>
          <p:cNvSpPr>
            <a:spLocks noGrp="1"/>
          </p:cNvSpPr>
          <p:nvPr>
            <p:ph type="body" sz="quarter" idx="100" hasCustomPrompt="1"/>
          </p:nvPr>
        </p:nvSpPr>
        <p:spPr>
          <a:xfrm>
            <a:off x="1817688" y="5611190"/>
            <a:ext cx="2987675" cy="791996"/>
          </a:xfrm>
          <a:prstGeom prst="rect">
            <a:avLst/>
          </a:prstGeom>
        </p:spPr>
        <p:txBody>
          <a:bodyPr anchor="ctr" anchorCtr="0">
            <a:noAutofit/>
          </a:bodyPr>
          <a:lstStyle>
            <a:lvl1pPr marL="0" indent="0" algn="l">
              <a:buNone/>
              <a:defRPr sz="1400" b="0" i="0" spc="0" baseline="0">
                <a:solidFill>
                  <a:srgbClr val="00465A"/>
                </a:solidFill>
                <a:latin typeface="+mn-lt"/>
              </a:defRPr>
            </a:lvl1pPr>
          </a:lstStyle>
          <a:p>
            <a:pPr lvl="0"/>
            <a:r>
              <a:rPr lang="fr-FR" dirty="0"/>
              <a:t>Insérer une idée</a:t>
            </a:r>
          </a:p>
        </p:txBody>
      </p:sp>
      <p:sp>
        <p:nvSpPr>
          <p:cNvPr id="48" name="Espace réservé du texte 23">
            <a:extLst>
              <a:ext uri="{FF2B5EF4-FFF2-40B4-BE49-F238E27FC236}">
                <a16:creationId xmlns="" xmlns:a16="http://schemas.microsoft.com/office/drawing/2014/main" id="{17CEF528-05C6-FF4E-B07F-570C72879CF3}"/>
              </a:ext>
            </a:extLst>
          </p:cNvPr>
          <p:cNvSpPr>
            <a:spLocks noGrp="1"/>
          </p:cNvSpPr>
          <p:nvPr>
            <p:ph type="body" sz="quarter" idx="101" hasCustomPrompt="1"/>
          </p:nvPr>
        </p:nvSpPr>
        <p:spPr>
          <a:xfrm>
            <a:off x="7038975" y="2157351"/>
            <a:ext cx="2987675" cy="791996"/>
          </a:xfrm>
          <a:prstGeom prst="rect">
            <a:avLst/>
          </a:prstGeom>
        </p:spPr>
        <p:txBody>
          <a:bodyPr anchor="ctr" anchorCtr="0">
            <a:noAutofit/>
          </a:bodyPr>
          <a:lstStyle>
            <a:lvl1pPr marL="0" indent="0" algn="l">
              <a:buNone/>
              <a:defRPr sz="1400" b="0" i="0" spc="0" baseline="0">
                <a:solidFill>
                  <a:srgbClr val="00465A"/>
                </a:solidFill>
                <a:latin typeface="+mn-lt"/>
              </a:defRPr>
            </a:lvl1pPr>
          </a:lstStyle>
          <a:p>
            <a:pPr lvl="0"/>
            <a:r>
              <a:rPr lang="fr-FR" dirty="0"/>
              <a:t>Insérer une idée</a:t>
            </a:r>
          </a:p>
        </p:txBody>
      </p:sp>
      <p:sp>
        <p:nvSpPr>
          <p:cNvPr id="49" name="Espace réservé du texte 23">
            <a:extLst>
              <a:ext uri="{FF2B5EF4-FFF2-40B4-BE49-F238E27FC236}">
                <a16:creationId xmlns="" xmlns:a16="http://schemas.microsoft.com/office/drawing/2014/main" id="{5C9854C3-56F9-8C4A-B858-3119B27E0800}"/>
              </a:ext>
            </a:extLst>
          </p:cNvPr>
          <p:cNvSpPr>
            <a:spLocks noGrp="1"/>
          </p:cNvSpPr>
          <p:nvPr>
            <p:ph type="body" sz="quarter" idx="102" hasCustomPrompt="1"/>
          </p:nvPr>
        </p:nvSpPr>
        <p:spPr>
          <a:xfrm>
            <a:off x="7038975" y="3311000"/>
            <a:ext cx="2987675" cy="791996"/>
          </a:xfrm>
          <a:prstGeom prst="rect">
            <a:avLst/>
          </a:prstGeom>
        </p:spPr>
        <p:txBody>
          <a:bodyPr anchor="ctr" anchorCtr="0">
            <a:noAutofit/>
          </a:bodyPr>
          <a:lstStyle>
            <a:lvl1pPr marL="0" indent="0" algn="l">
              <a:buNone/>
              <a:defRPr sz="1400" b="0" i="0" spc="0" baseline="0">
                <a:solidFill>
                  <a:srgbClr val="00465A"/>
                </a:solidFill>
                <a:latin typeface="+mn-lt"/>
              </a:defRPr>
            </a:lvl1pPr>
          </a:lstStyle>
          <a:p>
            <a:pPr lvl="0"/>
            <a:r>
              <a:rPr lang="fr-FR" dirty="0"/>
              <a:t>Insérer une idée</a:t>
            </a:r>
          </a:p>
        </p:txBody>
      </p:sp>
      <p:sp>
        <p:nvSpPr>
          <p:cNvPr id="50" name="Espace réservé du texte 23">
            <a:extLst>
              <a:ext uri="{FF2B5EF4-FFF2-40B4-BE49-F238E27FC236}">
                <a16:creationId xmlns="" xmlns:a16="http://schemas.microsoft.com/office/drawing/2014/main" id="{32BF63C4-6405-0C41-AC6C-5152ECA6017D}"/>
              </a:ext>
            </a:extLst>
          </p:cNvPr>
          <p:cNvSpPr>
            <a:spLocks noGrp="1"/>
          </p:cNvSpPr>
          <p:nvPr>
            <p:ph type="body" sz="quarter" idx="103" hasCustomPrompt="1"/>
          </p:nvPr>
        </p:nvSpPr>
        <p:spPr>
          <a:xfrm>
            <a:off x="7037388" y="4463000"/>
            <a:ext cx="2987675" cy="791996"/>
          </a:xfrm>
          <a:prstGeom prst="rect">
            <a:avLst/>
          </a:prstGeom>
        </p:spPr>
        <p:txBody>
          <a:bodyPr anchor="ctr" anchorCtr="0">
            <a:noAutofit/>
          </a:bodyPr>
          <a:lstStyle>
            <a:lvl1pPr marL="0" indent="0" algn="l">
              <a:buNone/>
              <a:defRPr sz="1400" b="0" i="0" spc="0" baseline="0">
                <a:solidFill>
                  <a:srgbClr val="00465A"/>
                </a:solidFill>
                <a:latin typeface="+mn-lt"/>
              </a:defRPr>
            </a:lvl1pPr>
          </a:lstStyle>
          <a:p>
            <a:pPr lvl="0"/>
            <a:r>
              <a:rPr lang="fr-FR" dirty="0"/>
              <a:t>Insérer une idée</a:t>
            </a:r>
          </a:p>
        </p:txBody>
      </p:sp>
      <p:sp>
        <p:nvSpPr>
          <p:cNvPr id="51" name="Espace réservé du texte 23">
            <a:extLst>
              <a:ext uri="{FF2B5EF4-FFF2-40B4-BE49-F238E27FC236}">
                <a16:creationId xmlns="" xmlns:a16="http://schemas.microsoft.com/office/drawing/2014/main" id="{0B5B4489-4588-9A40-92C8-60697DD20E7B}"/>
              </a:ext>
            </a:extLst>
          </p:cNvPr>
          <p:cNvSpPr>
            <a:spLocks noGrp="1"/>
          </p:cNvSpPr>
          <p:nvPr>
            <p:ph type="body" sz="quarter" idx="104" hasCustomPrompt="1"/>
          </p:nvPr>
        </p:nvSpPr>
        <p:spPr>
          <a:xfrm>
            <a:off x="7037387" y="5611190"/>
            <a:ext cx="2987675" cy="791996"/>
          </a:xfrm>
          <a:prstGeom prst="rect">
            <a:avLst/>
          </a:prstGeom>
        </p:spPr>
        <p:txBody>
          <a:bodyPr anchor="ctr" anchorCtr="0">
            <a:noAutofit/>
          </a:bodyPr>
          <a:lstStyle>
            <a:lvl1pPr marL="0" indent="0" algn="l">
              <a:buNone/>
              <a:defRPr sz="1400" b="0" i="0" spc="0" baseline="0">
                <a:solidFill>
                  <a:srgbClr val="00465A"/>
                </a:solidFill>
                <a:latin typeface="+mn-lt"/>
              </a:defRPr>
            </a:lvl1pPr>
          </a:lstStyle>
          <a:p>
            <a:pPr lvl="0"/>
            <a:r>
              <a:rPr lang="fr-FR" dirty="0"/>
              <a:t>Insérer une idée</a:t>
            </a:r>
          </a:p>
        </p:txBody>
      </p:sp>
    </p:spTree>
    <p:extLst>
      <p:ext uri="{BB962C8B-B14F-4D97-AF65-F5344CB8AC3E}">
        <p14:creationId xmlns:p14="http://schemas.microsoft.com/office/powerpoint/2010/main" val="1801686379"/>
      </p:ext>
    </p:extLst>
  </p:cSld>
  <p:clrMapOvr>
    <a:masterClrMapping/>
  </p:clrMapOvr>
  <p:extLst>
    <p:ext uri="{DCECCB84-F9BA-43D5-87BE-67443E8EF086}">
      <p15:sldGuideLst xmlns="" xmlns:p15="http://schemas.microsoft.com/office/powerpoint/2012/main">
        <p15:guide id="1" orient="horz" pos="1360">
          <p15:clr>
            <a:srgbClr val="FBAE40"/>
          </p15:clr>
        </p15:guide>
        <p15:guide id="2" orient="horz" pos="4195">
          <p15:clr>
            <a:srgbClr val="547EBF"/>
          </p15:clr>
        </p15:guide>
        <p15:guide id="5" pos="3027">
          <p15:clr>
            <a:srgbClr val="FBAE40"/>
          </p15:clr>
        </p15:guide>
        <p15:guide id="7" orient="horz" pos="2086" userDrawn="1">
          <p15:clr>
            <a:srgbClr val="FBAE40"/>
          </p15:clr>
        </p15:guide>
        <p15:guide id="8" pos="3708">
          <p15:clr>
            <a:srgbClr val="FBAE40"/>
          </p15:clr>
        </p15:guide>
        <p15:guide id="10" orient="horz" pos="2812">
          <p15:clr>
            <a:srgbClr val="FBAE40"/>
          </p15:clr>
        </p15:guide>
        <p15:guide id="11" orient="horz" pos="3538">
          <p15:clr>
            <a:srgbClr val="FBAE40"/>
          </p15:clr>
        </p15:guide>
        <p15:guide id="12" pos="1145" userDrawn="1">
          <p15:clr>
            <a:srgbClr val="FBAE40"/>
          </p15:clr>
        </p15:guide>
        <p15:guide id="13" pos="4433"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act_Copil">
    <p:spTree>
      <p:nvGrpSpPr>
        <p:cNvPr id="1" name=""/>
        <p:cNvGrpSpPr/>
        <p:nvPr/>
      </p:nvGrpSpPr>
      <p:grpSpPr>
        <a:xfrm>
          <a:off x="0" y="0"/>
          <a:ext cx="0" cy="0"/>
          <a:chOff x="0" y="0"/>
          <a:chExt cx="0" cy="0"/>
        </a:xfrm>
      </p:grpSpPr>
      <p:pic>
        <p:nvPicPr>
          <p:cNvPr id="17" name="Image 16">
            <a:extLst>
              <a:ext uri="{FF2B5EF4-FFF2-40B4-BE49-F238E27FC236}">
                <a16:creationId xmlns="" xmlns:a16="http://schemas.microsoft.com/office/drawing/2014/main" id="{86FFB4EE-79AE-8444-91C5-AE3D5A24288A}"/>
              </a:ext>
            </a:extLst>
          </p:cNvPr>
          <p:cNvPicPr>
            <a:picLocks noChangeAspect="1"/>
          </p:cNvPicPr>
          <p:nvPr userDrawn="1"/>
        </p:nvPicPr>
        <p:blipFill>
          <a:blip r:embed="rId2"/>
          <a:stretch>
            <a:fillRect/>
          </a:stretch>
        </p:blipFill>
        <p:spPr>
          <a:xfrm>
            <a:off x="-1" y="0"/>
            <a:ext cx="10698352" cy="7560000"/>
          </a:xfrm>
          <a:prstGeom prst="rect">
            <a:avLst/>
          </a:prstGeom>
        </p:spPr>
      </p:pic>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space réservé du texte 13">
            <a:extLst>
              <a:ext uri="{FF2B5EF4-FFF2-40B4-BE49-F238E27FC236}">
                <a16:creationId xmlns="" xmlns:a16="http://schemas.microsoft.com/office/drawing/2014/main" id="{FA2A1B50-4BDF-8F46-BDAE-BCD6A6F0C411}"/>
              </a:ext>
            </a:extLst>
          </p:cNvPr>
          <p:cNvSpPr>
            <a:spLocks noGrp="1"/>
          </p:cNvSpPr>
          <p:nvPr>
            <p:ph type="body" sz="quarter" idx="12" hasCustomPrompt="1"/>
          </p:nvPr>
        </p:nvSpPr>
        <p:spPr>
          <a:xfrm>
            <a:off x="6066650" y="2352675"/>
            <a:ext cx="3960000" cy="360000"/>
          </a:xfrm>
          <a:prstGeom prst="rect">
            <a:avLst/>
          </a:prstGeom>
        </p:spPr>
        <p:txBody>
          <a:bodyPr anchor="b" anchorCtr="0">
            <a:noAutofit/>
          </a:bodyPr>
          <a:lstStyle>
            <a:lvl1pPr marL="0" indent="0" algn="l">
              <a:buFontTx/>
              <a:buNone/>
              <a:defRPr sz="2200" b="1" i="0" spc="200" baseline="0">
                <a:solidFill>
                  <a:srgbClr val="00465A"/>
                </a:solidFill>
                <a:latin typeface="+mn-lt"/>
              </a:defRPr>
            </a:lvl1pPr>
          </a:lstStyle>
          <a:p>
            <a:pPr lvl="0"/>
            <a:r>
              <a:rPr lang="fr-FR" dirty="0"/>
              <a:t>INSÉRER LE NOM</a:t>
            </a:r>
          </a:p>
        </p:txBody>
      </p:sp>
      <p:sp>
        <p:nvSpPr>
          <p:cNvPr id="65" name="Espace réservé du texte 13">
            <a:extLst>
              <a:ext uri="{FF2B5EF4-FFF2-40B4-BE49-F238E27FC236}">
                <a16:creationId xmlns="" xmlns:a16="http://schemas.microsoft.com/office/drawing/2014/main" id="{482C4C72-D0E4-E240-85E8-406C36767AE1}"/>
              </a:ext>
            </a:extLst>
          </p:cNvPr>
          <p:cNvSpPr>
            <a:spLocks noGrp="1"/>
          </p:cNvSpPr>
          <p:nvPr>
            <p:ph type="body" sz="quarter" idx="13" hasCustomPrompt="1"/>
          </p:nvPr>
        </p:nvSpPr>
        <p:spPr>
          <a:xfrm>
            <a:off x="6065838" y="2952000"/>
            <a:ext cx="3960000" cy="288000"/>
          </a:xfrm>
          <a:prstGeom prst="rect">
            <a:avLst/>
          </a:prstGeom>
        </p:spPr>
        <p:txBody>
          <a:bodyPr anchor="t" anchorCtr="0">
            <a:noAutofit/>
          </a:bodyPr>
          <a:lstStyle>
            <a:lvl1pPr marL="0" indent="0" algn="l">
              <a:buFontTx/>
              <a:buNone/>
              <a:defRPr sz="1600" b="1" i="0" spc="0" baseline="0">
                <a:solidFill>
                  <a:srgbClr val="0F7D8C"/>
                </a:solidFill>
                <a:latin typeface="+mn-lt"/>
              </a:defRPr>
            </a:lvl1pPr>
          </a:lstStyle>
          <a:p>
            <a:pPr lvl="0"/>
            <a:r>
              <a:rPr lang="fr-FR" dirty="0"/>
              <a:t>Insérer le titre</a:t>
            </a:r>
          </a:p>
        </p:txBody>
      </p:sp>
      <p:sp>
        <p:nvSpPr>
          <p:cNvPr id="67" name="Espace réservé du texte 13">
            <a:extLst>
              <a:ext uri="{FF2B5EF4-FFF2-40B4-BE49-F238E27FC236}">
                <a16:creationId xmlns="" xmlns:a16="http://schemas.microsoft.com/office/drawing/2014/main" id="{FAC8D3EE-0282-004F-B0EA-235EEA6BD4CA}"/>
              </a:ext>
            </a:extLst>
          </p:cNvPr>
          <p:cNvSpPr>
            <a:spLocks noGrp="1"/>
          </p:cNvSpPr>
          <p:nvPr>
            <p:ph type="body" sz="quarter" idx="14" hasCustomPrompt="1"/>
          </p:nvPr>
        </p:nvSpPr>
        <p:spPr>
          <a:xfrm>
            <a:off x="6605838" y="3851637"/>
            <a:ext cx="3420000" cy="288000"/>
          </a:xfrm>
          <a:prstGeom prst="rect">
            <a:avLst/>
          </a:prstGeom>
        </p:spPr>
        <p:txBody>
          <a:bodyPr anchor="ctr" anchorCtr="0">
            <a:noAutofit/>
          </a:bodyPr>
          <a:lstStyle>
            <a:lvl1pPr marL="0" indent="0" algn="l">
              <a:buFontTx/>
              <a:buNone/>
              <a:defRPr sz="1600" b="0" i="0" spc="0" baseline="0">
                <a:solidFill>
                  <a:schemeClr val="tx1"/>
                </a:solidFill>
                <a:latin typeface="+mn-lt"/>
              </a:defRPr>
            </a:lvl1pPr>
          </a:lstStyle>
          <a:p>
            <a:pPr lvl="0"/>
            <a:r>
              <a:rPr lang="fr-FR" dirty="0"/>
              <a:t>Adresse email</a:t>
            </a:r>
          </a:p>
        </p:txBody>
      </p:sp>
      <p:sp>
        <p:nvSpPr>
          <p:cNvPr id="68" name="Espace réservé du texte 13">
            <a:extLst>
              <a:ext uri="{FF2B5EF4-FFF2-40B4-BE49-F238E27FC236}">
                <a16:creationId xmlns="" xmlns:a16="http://schemas.microsoft.com/office/drawing/2014/main" id="{6EFE7572-F2EC-E348-91AE-AE51A6E91590}"/>
              </a:ext>
            </a:extLst>
          </p:cNvPr>
          <p:cNvSpPr>
            <a:spLocks noGrp="1"/>
          </p:cNvSpPr>
          <p:nvPr>
            <p:ph type="body" sz="quarter" idx="15" hasCustomPrompt="1"/>
          </p:nvPr>
        </p:nvSpPr>
        <p:spPr>
          <a:xfrm>
            <a:off x="6605188" y="4391637"/>
            <a:ext cx="3420000" cy="288000"/>
          </a:xfrm>
          <a:prstGeom prst="rect">
            <a:avLst/>
          </a:prstGeom>
        </p:spPr>
        <p:txBody>
          <a:bodyPr anchor="ctr" anchorCtr="0">
            <a:noAutofit/>
          </a:bodyPr>
          <a:lstStyle>
            <a:lvl1pPr marL="0" indent="0" algn="l">
              <a:buFontTx/>
              <a:buNone/>
              <a:defRPr sz="1600" b="0" i="0" spc="0" baseline="0">
                <a:solidFill>
                  <a:schemeClr val="tx1"/>
                </a:solidFill>
                <a:latin typeface="+mn-lt"/>
              </a:defRPr>
            </a:lvl1pPr>
          </a:lstStyle>
          <a:p>
            <a:pPr lvl="0"/>
            <a:r>
              <a:rPr lang="fr-FR" dirty="0"/>
              <a:t>Numéro de téléphone</a:t>
            </a:r>
          </a:p>
        </p:txBody>
      </p:sp>
      <p:sp>
        <p:nvSpPr>
          <p:cNvPr id="69" name="Espace réservé du texte 13">
            <a:extLst>
              <a:ext uri="{FF2B5EF4-FFF2-40B4-BE49-F238E27FC236}">
                <a16:creationId xmlns="" xmlns:a16="http://schemas.microsoft.com/office/drawing/2014/main" id="{BD4918A9-3661-B243-9CC1-1B5C22063E85}"/>
              </a:ext>
            </a:extLst>
          </p:cNvPr>
          <p:cNvSpPr>
            <a:spLocks noGrp="1"/>
          </p:cNvSpPr>
          <p:nvPr>
            <p:ph type="body" sz="quarter" idx="16" hasCustomPrompt="1"/>
          </p:nvPr>
        </p:nvSpPr>
        <p:spPr>
          <a:xfrm>
            <a:off x="6605188" y="4931700"/>
            <a:ext cx="3420000" cy="288000"/>
          </a:xfrm>
          <a:prstGeom prst="rect">
            <a:avLst/>
          </a:prstGeom>
        </p:spPr>
        <p:txBody>
          <a:bodyPr anchor="ctr" anchorCtr="0">
            <a:noAutofit/>
          </a:bodyPr>
          <a:lstStyle>
            <a:lvl1pPr marL="0" indent="0" algn="l">
              <a:buFontTx/>
              <a:buNone/>
              <a:defRPr sz="1600" b="0" i="0" spc="0" baseline="0">
                <a:solidFill>
                  <a:schemeClr val="tx1"/>
                </a:solidFill>
                <a:latin typeface="+mn-lt"/>
              </a:defRPr>
            </a:lvl1pPr>
          </a:lstStyle>
          <a:p>
            <a:pPr lvl="0"/>
            <a:r>
              <a:rPr lang="fr-FR" dirty="0"/>
              <a:t>Adresse postale</a:t>
            </a:r>
          </a:p>
        </p:txBody>
      </p:sp>
      <p:pic>
        <p:nvPicPr>
          <p:cNvPr id="7" name="Image 6">
            <a:extLst>
              <a:ext uri="{FF2B5EF4-FFF2-40B4-BE49-F238E27FC236}">
                <a16:creationId xmlns="" xmlns:a16="http://schemas.microsoft.com/office/drawing/2014/main" id="{0A6310DF-182F-6A42-A17D-BE8003A553DC}"/>
              </a:ext>
            </a:extLst>
          </p:cNvPr>
          <p:cNvPicPr>
            <a:picLocks noChangeAspect="1"/>
          </p:cNvPicPr>
          <p:nvPr userDrawn="1"/>
        </p:nvPicPr>
        <p:blipFill>
          <a:blip r:embed="rId3"/>
          <a:stretch>
            <a:fillRect/>
          </a:stretch>
        </p:blipFill>
        <p:spPr>
          <a:xfrm>
            <a:off x="6065026" y="3851631"/>
            <a:ext cx="288000" cy="288000"/>
          </a:xfrm>
          <a:prstGeom prst="rect">
            <a:avLst/>
          </a:prstGeom>
        </p:spPr>
      </p:pic>
      <p:pic>
        <p:nvPicPr>
          <p:cNvPr id="10" name="Image 9">
            <a:extLst>
              <a:ext uri="{FF2B5EF4-FFF2-40B4-BE49-F238E27FC236}">
                <a16:creationId xmlns="" xmlns:a16="http://schemas.microsoft.com/office/drawing/2014/main" id="{F83561ED-7F98-E74C-B5F0-E2C12ADC3BAD}"/>
              </a:ext>
            </a:extLst>
          </p:cNvPr>
          <p:cNvPicPr>
            <a:picLocks noChangeAspect="1"/>
          </p:cNvPicPr>
          <p:nvPr userDrawn="1"/>
        </p:nvPicPr>
        <p:blipFill>
          <a:blip r:embed="rId4"/>
          <a:stretch>
            <a:fillRect/>
          </a:stretch>
        </p:blipFill>
        <p:spPr>
          <a:xfrm>
            <a:off x="6065026" y="4391637"/>
            <a:ext cx="288000" cy="288000"/>
          </a:xfrm>
          <a:prstGeom prst="rect">
            <a:avLst/>
          </a:prstGeom>
        </p:spPr>
      </p:pic>
      <p:pic>
        <p:nvPicPr>
          <p:cNvPr id="12" name="Image 11">
            <a:extLst>
              <a:ext uri="{FF2B5EF4-FFF2-40B4-BE49-F238E27FC236}">
                <a16:creationId xmlns="" xmlns:a16="http://schemas.microsoft.com/office/drawing/2014/main" id="{4BADC553-8E7B-BD4E-9BC1-AC746C0211B2}"/>
              </a:ext>
            </a:extLst>
          </p:cNvPr>
          <p:cNvPicPr>
            <a:picLocks noChangeAspect="1"/>
          </p:cNvPicPr>
          <p:nvPr userDrawn="1"/>
        </p:nvPicPr>
        <p:blipFill>
          <a:blip r:embed="rId5"/>
          <a:stretch>
            <a:fillRect/>
          </a:stretch>
        </p:blipFill>
        <p:spPr>
          <a:xfrm>
            <a:off x="6065026" y="4931643"/>
            <a:ext cx="288000" cy="288000"/>
          </a:xfrm>
          <a:prstGeom prst="rect">
            <a:avLst/>
          </a:prstGeom>
        </p:spPr>
      </p:pic>
      <p:sp>
        <p:nvSpPr>
          <p:cNvPr id="18" name="ZoneTexte 17">
            <a:extLst>
              <a:ext uri="{FF2B5EF4-FFF2-40B4-BE49-F238E27FC236}">
                <a16:creationId xmlns="" xmlns:a16="http://schemas.microsoft.com/office/drawing/2014/main" id="{DE19EB2B-FFF3-504C-B1F9-436C8C03E799}"/>
              </a:ext>
            </a:extLst>
          </p:cNvPr>
          <p:cNvSpPr txBox="1"/>
          <p:nvPr userDrawn="1"/>
        </p:nvSpPr>
        <p:spPr>
          <a:xfrm>
            <a:off x="7506000" y="539750"/>
            <a:ext cx="2520000" cy="360363"/>
          </a:xfrm>
          <a:prstGeom prst="rect">
            <a:avLst/>
          </a:prstGeom>
          <a:noFill/>
        </p:spPr>
        <p:txBody>
          <a:bodyPr wrap="square" lIns="0" tIns="0" rIns="0" bIns="0" rtlCol="0" anchor="ctr" anchorCtr="0">
            <a:noAutofit/>
          </a:bodyPr>
          <a:lstStyle/>
          <a:p>
            <a:pPr algn="r"/>
            <a:r>
              <a:rPr lang="fr-FR" sz="1800" b="0" i="0" spc="200" baseline="0" dirty="0">
                <a:latin typeface="+mn-lt"/>
              </a:rPr>
              <a:t>CONTACT</a:t>
            </a:r>
          </a:p>
        </p:txBody>
      </p:sp>
    </p:spTree>
    <p:extLst>
      <p:ext uri="{BB962C8B-B14F-4D97-AF65-F5344CB8AC3E}">
        <p14:creationId xmlns:p14="http://schemas.microsoft.com/office/powerpoint/2010/main" val="1624719424"/>
      </p:ext>
    </p:extLst>
  </p:cSld>
  <p:clrMapOvr>
    <a:masterClrMapping/>
  </p:clrMapOvr>
  <p:extLst>
    <p:ext uri="{DCECCB84-F9BA-43D5-87BE-67443E8EF086}">
      <p15:sldGuideLst xmlns="" xmlns:p15="http://schemas.microsoft.com/office/powerpoint/2012/main">
        <p15:guide id="2" orient="horz" pos="4195">
          <p15:clr>
            <a:srgbClr val="547EBF"/>
          </p15:clr>
        </p15:guide>
        <p15:guide id="7" orient="horz" pos="1474" userDrawn="1">
          <p15:clr>
            <a:srgbClr val="FBAE40"/>
          </p15:clr>
        </p15:guide>
        <p15:guide id="9" pos="3821">
          <p15:clr>
            <a:srgbClr val="FBAE40"/>
          </p15:clr>
        </p15:guide>
        <p15:guide id="10" orient="horz" pos="328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emiere_de_Couv">
    <p:spTree>
      <p:nvGrpSpPr>
        <p:cNvPr id="1" name=""/>
        <p:cNvGrpSpPr/>
        <p:nvPr/>
      </p:nvGrpSpPr>
      <p:grpSpPr>
        <a:xfrm>
          <a:off x="0" y="0"/>
          <a:ext cx="0" cy="0"/>
          <a:chOff x="0" y="0"/>
          <a:chExt cx="0" cy="0"/>
        </a:xfrm>
      </p:grpSpPr>
      <p:pic>
        <p:nvPicPr>
          <p:cNvPr id="10" name="Image 9">
            <a:extLst>
              <a:ext uri="{FF2B5EF4-FFF2-40B4-BE49-F238E27FC236}">
                <a16:creationId xmlns="" xmlns:a16="http://schemas.microsoft.com/office/drawing/2014/main" id="{1A02FC0C-0659-5A41-B577-B9451A9D3695}"/>
              </a:ext>
            </a:extLst>
          </p:cNvPr>
          <p:cNvPicPr>
            <a:picLocks/>
          </p:cNvPicPr>
          <p:nvPr userDrawn="1"/>
        </p:nvPicPr>
        <p:blipFill>
          <a:blip r:embed="rId2"/>
          <a:stretch>
            <a:fillRect/>
          </a:stretch>
        </p:blipFill>
        <p:spPr>
          <a:xfrm>
            <a:off x="-1" y="0"/>
            <a:ext cx="10692000" cy="7560000"/>
          </a:xfrm>
          <a:prstGeom prst="rect">
            <a:avLst/>
          </a:prstGeom>
        </p:spPr>
      </p:pic>
      <p:pic>
        <p:nvPicPr>
          <p:cNvPr id="12" name="Image 11">
            <a:extLst>
              <a:ext uri="{FF2B5EF4-FFF2-40B4-BE49-F238E27FC236}">
                <a16:creationId xmlns="" xmlns:a16="http://schemas.microsoft.com/office/drawing/2014/main" id="{F71D2A05-DA98-784A-93EE-5AC06D212665}"/>
              </a:ext>
            </a:extLst>
          </p:cNvPr>
          <p:cNvPicPr>
            <a:picLocks noChangeAspect="1"/>
          </p:cNvPicPr>
          <p:nvPr userDrawn="1"/>
        </p:nvPicPr>
        <p:blipFill>
          <a:blip r:embed="rId3"/>
          <a:stretch>
            <a:fillRect/>
          </a:stretch>
        </p:blipFill>
        <p:spPr>
          <a:xfrm>
            <a:off x="8740936" y="6587925"/>
            <a:ext cx="1285714" cy="432000"/>
          </a:xfrm>
          <a:prstGeom prst="rect">
            <a:avLst/>
          </a:prstGeom>
        </p:spPr>
      </p:pic>
      <p:sp>
        <p:nvSpPr>
          <p:cNvPr id="14" name="Espace réservé du texte 13">
            <a:extLst>
              <a:ext uri="{FF2B5EF4-FFF2-40B4-BE49-F238E27FC236}">
                <a16:creationId xmlns="" xmlns:a16="http://schemas.microsoft.com/office/drawing/2014/main" id="{D863BD84-C870-974F-AD59-CB6133B81FD2}"/>
              </a:ext>
            </a:extLst>
          </p:cNvPr>
          <p:cNvSpPr>
            <a:spLocks noGrp="1"/>
          </p:cNvSpPr>
          <p:nvPr>
            <p:ph type="body" sz="quarter" idx="10" hasCustomPrompt="1"/>
          </p:nvPr>
        </p:nvSpPr>
        <p:spPr>
          <a:xfrm>
            <a:off x="5345113" y="2160000"/>
            <a:ext cx="4681537" cy="180000"/>
          </a:xfrm>
        </p:spPr>
        <p:txBody>
          <a:bodyPr>
            <a:noAutofit/>
          </a:bodyPr>
          <a:lstStyle>
            <a:lvl1pPr marL="0" indent="0" algn="ctr">
              <a:buFontTx/>
              <a:buNone/>
              <a:defRPr sz="1200" b="0" i="0" spc="0" baseline="0">
                <a:solidFill>
                  <a:srgbClr val="FF870F"/>
                </a:solidFill>
                <a:latin typeface="+mn-lt"/>
              </a:defRPr>
            </a:lvl1pPr>
          </a:lstStyle>
          <a:p>
            <a:pPr lvl="0"/>
            <a:r>
              <a:rPr lang="fr-FR" dirty="0"/>
              <a:t>Insérer la catégorie / la date</a:t>
            </a:r>
          </a:p>
        </p:txBody>
      </p:sp>
      <p:sp>
        <p:nvSpPr>
          <p:cNvPr id="15" name="Espace réservé du texte 13">
            <a:extLst>
              <a:ext uri="{FF2B5EF4-FFF2-40B4-BE49-F238E27FC236}">
                <a16:creationId xmlns="" xmlns:a16="http://schemas.microsoft.com/office/drawing/2014/main" id="{2FA582AC-5AC9-C643-BFE9-D2C9C11C3CB8}"/>
              </a:ext>
            </a:extLst>
          </p:cNvPr>
          <p:cNvSpPr>
            <a:spLocks noGrp="1"/>
          </p:cNvSpPr>
          <p:nvPr>
            <p:ph type="body" sz="quarter" idx="11" hasCustomPrompt="1"/>
          </p:nvPr>
        </p:nvSpPr>
        <p:spPr>
          <a:xfrm>
            <a:off x="5346000" y="2880000"/>
            <a:ext cx="4681537" cy="1260000"/>
          </a:xfrm>
        </p:spPr>
        <p:txBody>
          <a:bodyPr anchor="b" anchorCtr="0">
            <a:noAutofit/>
          </a:bodyPr>
          <a:lstStyle>
            <a:lvl1pPr marL="0" indent="0" algn="ctr">
              <a:buFontTx/>
              <a:buNone/>
              <a:defRPr sz="3000" b="0" i="0" spc="0" baseline="0">
                <a:solidFill>
                  <a:srgbClr val="00465A"/>
                </a:solidFill>
                <a:latin typeface="+mn-lt"/>
              </a:defRPr>
            </a:lvl1pPr>
          </a:lstStyle>
          <a:p>
            <a:pPr lvl="0"/>
            <a:r>
              <a:rPr lang="fr-FR" dirty="0"/>
              <a:t>Cliquer pour insérer le titre de la présentation</a:t>
            </a:r>
          </a:p>
        </p:txBody>
      </p:sp>
      <p:sp>
        <p:nvSpPr>
          <p:cNvPr id="16" name="Espace réservé du texte 13">
            <a:extLst>
              <a:ext uri="{FF2B5EF4-FFF2-40B4-BE49-F238E27FC236}">
                <a16:creationId xmlns="" xmlns:a16="http://schemas.microsoft.com/office/drawing/2014/main" id="{AAC737E3-0E31-E149-B5C5-D5305831FE9C}"/>
              </a:ext>
            </a:extLst>
          </p:cNvPr>
          <p:cNvSpPr>
            <a:spLocks noGrp="1"/>
          </p:cNvSpPr>
          <p:nvPr>
            <p:ph type="body" sz="quarter" idx="12" hasCustomPrompt="1"/>
          </p:nvPr>
        </p:nvSpPr>
        <p:spPr>
          <a:xfrm>
            <a:off x="5345113" y="5040000"/>
            <a:ext cx="4681537" cy="540000"/>
          </a:xfrm>
        </p:spPr>
        <p:txBody>
          <a:bodyPr anchor="t" anchorCtr="0">
            <a:noAutofit/>
          </a:bodyPr>
          <a:lstStyle>
            <a:lvl1pPr marL="0" indent="0" algn="ctr">
              <a:buFontTx/>
              <a:buNone/>
              <a:defRPr sz="1400" b="0" i="0" spc="0" baseline="0">
                <a:solidFill>
                  <a:srgbClr val="0F7D8C"/>
                </a:solidFill>
                <a:latin typeface="+mn-lt"/>
              </a:defRPr>
            </a:lvl1pPr>
          </a:lstStyle>
          <a:p>
            <a:pPr lvl="0"/>
            <a:r>
              <a:rPr lang="fr-FR" dirty="0"/>
              <a:t>Cliquer pour insérer un sous-titre à la présentation</a:t>
            </a:r>
          </a:p>
        </p:txBody>
      </p:sp>
      <p:cxnSp>
        <p:nvCxnSpPr>
          <p:cNvPr id="18" name="Connecteur droit 17">
            <a:extLst>
              <a:ext uri="{FF2B5EF4-FFF2-40B4-BE49-F238E27FC236}">
                <a16:creationId xmlns="" xmlns:a16="http://schemas.microsoft.com/office/drawing/2014/main" id="{E970638E-D650-F14C-A54E-92AECECD61F9}"/>
              </a:ext>
            </a:extLst>
          </p:cNvPr>
          <p:cNvCxnSpPr/>
          <p:nvPr userDrawn="1"/>
        </p:nvCxnSpPr>
        <p:spPr>
          <a:xfrm>
            <a:off x="7326000" y="4590000"/>
            <a:ext cx="720000" cy="0"/>
          </a:xfrm>
          <a:prstGeom prst="line">
            <a:avLst/>
          </a:prstGeom>
          <a:ln w="6350">
            <a:solidFill>
              <a:srgbClr val="00465A"/>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a:extLst>
              <a:ext uri="{FF2B5EF4-FFF2-40B4-BE49-F238E27FC236}">
                <a16:creationId xmlns="" xmlns:a16="http://schemas.microsoft.com/office/drawing/2014/main" id="{D9B532B7-1F75-C24F-946E-4675724ACC5E}"/>
              </a:ext>
            </a:extLst>
          </p:cNvPr>
          <p:cNvSpPr>
            <a:spLocks noGrp="1"/>
          </p:cNvSpPr>
          <p:nvPr>
            <p:ph type="pic" sz="quarter" idx="13" hasCustomPrompt="1"/>
          </p:nvPr>
        </p:nvSpPr>
        <p:spPr>
          <a:xfrm>
            <a:off x="5345113" y="6587924"/>
            <a:ext cx="1260000" cy="432075"/>
          </a:xfrm>
          <a:solidFill>
            <a:srgbClr val="FFEAD7"/>
          </a:solidFill>
        </p:spPr>
        <p:txBody>
          <a:bodyPr anchor="ctr">
            <a:normAutofit/>
          </a:bodyPr>
          <a:lstStyle>
            <a:lvl1pPr marL="0" indent="0" algn="ctr">
              <a:buFontTx/>
              <a:buNone/>
              <a:defRPr sz="800" b="0" i="0">
                <a:latin typeface="+mn-lt"/>
              </a:defRPr>
            </a:lvl1pPr>
          </a:lstStyle>
          <a:p>
            <a:r>
              <a:rPr lang="fr-FR" dirty="0"/>
              <a:t>Cliquer pour insérer le logo client</a:t>
            </a:r>
          </a:p>
        </p:txBody>
      </p:sp>
    </p:spTree>
    <p:extLst>
      <p:ext uri="{BB962C8B-B14F-4D97-AF65-F5344CB8AC3E}">
        <p14:creationId xmlns:p14="http://schemas.microsoft.com/office/powerpoint/2010/main" val="2707393261"/>
      </p:ext>
    </p:extLst>
  </p:cSld>
  <p:clrMapOvr>
    <a:masterClrMapping/>
  </p:clrMapOvr>
  <p:extLst>
    <p:ext uri="{DCECCB84-F9BA-43D5-87BE-67443E8EF086}">
      <p15:sldGuideLst xmlns="" xmlns:p15="http://schemas.microsoft.com/office/powerpoint/2012/main">
        <p15:guide id="1" pos="3368">
          <p15:clr>
            <a:srgbClr val="FBAE40"/>
          </p15:clr>
        </p15:guide>
        <p15:guide id="2" orient="horz" pos="1360">
          <p15:clr>
            <a:srgbClr val="FBAE40"/>
          </p15:clr>
        </p15:guide>
        <p15:guide id="3" orient="horz" pos="1814">
          <p15:clr>
            <a:srgbClr val="FBAE40"/>
          </p15:clr>
        </p15:guide>
        <p15:guide id="4" orient="horz" pos="317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age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56829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atrieme_Blanc">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300F8348-089C-CA4D-9C1D-A813D3DC577A}"/>
              </a:ext>
            </a:extLst>
          </p:cNvPr>
          <p:cNvSpPr txBox="1"/>
          <p:nvPr userDrawn="1"/>
        </p:nvSpPr>
        <p:spPr>
          <a:xfrm>
            <a:off x="665163" y="6804000"/>
            <a:ext cx="9361487" cy="216000"/>
          </a:xfrm>
          <a:prstGeom prst="rect">
            <a:avLst/>
          </a:prstGeom>
          <a:noFill/>
        </p:spPr>
        <p:txBody>
          <a:bodyPr wrap="square" lIns="0" tIns="0" rIns="0" bIns="0" rtlCol="0">
            <a:noAutofit/>
          </a:bodyPr>
          <a:lstStyle/>
          <a:p>
            <a:pPr marL="0" marR="0" lvl="0" indent="0" algn="ctr" defTabSz="457200" rtl="0" eaLnBrk="1" fontAlgn="auto" latinLnBrk="0" hangingPunct="1">
              <a:lnSpc>
                <a:spcPct val="100000"/>
              </a:lnSpc>
              <a:spcBef>
                <a:spcPts val="0"/>
              </a:spcBef>
              <a:spcAft>
                <a:spcPts val="200"/>
              </a:spcAft>
              <a:buClrTx/>
              <a:buSzTx/>
              <a:buFontTx/>
              <a:buNone/>
              <a:tabLst/>
              <a:defRPr/>
            </a:pPr>
            <a:r>
              <a:rPr lang="fr-FR" sz="1400" b="0" i="0" spc="100" baseline="0" dirty="0">
                <a:solidFill>
                  <a:srgbClr val="00465A"/>
                </a:solidFill>
                <a:latin typeface="+mn-lt"/>
              </a:rPr>
              <a:t>LYON  </a:t>
            </a:r>
            <a:r>
              <a:rPr lang="fr-FR" sz="1400" b="0" i="0" spc="100" baseline="0" dirty="0">
                <a:solidFill>
                  <a:srgbClr val="FF870F"/>
                </a:solidFill>
                <a:latin typeface="+mn-lt"/>
              </a:rPr>
              <a:t>•</a:t>
            </a:r>
            <a:r>
              <a:rPr lang="fr-FR" sz="1400" b="0" i="0" spc="100" baseline="0" dirty="0">
                <a:solidFill>
                  <a:srgbClr val="00465A"/>
                </a:solidFill>
                <a:latin typeface="+mn-lt"/>
              </a:rPr>
              <a:t>  PARIS  </a:t>
            </a:r>
            <a:r>
              <a:rPr lang="fr-FR" sz="1400" b="0" i="0" spc="100" baseline="0" dirty="0">
                <a:solidFill>
                  <a:srgbClr val="FF870F"/>
                </a:solidFill>
                <a:latin typeface="+mn-lt"/>
              </a:rPr>
              <a:t>•</a:t>
            </a:r>
            <a:r>
              <a:rPr lang="fr-FR" sz="1400" b="0" i="0" spc="100" baseline="0" dirty="0">
                <a:solidFill>
                  <a:srgbClr val="00465A"/>
                </a:solidFill>
                <a:latin typeface="+mn-lt"/>
              </a:rPr>
              <a:t>  BORDEAUX</a:t>
            </a:r>
          </a:p>
        </p:txBody>
      </p:sp>
      <p:pic>
        <p:nvPicPr>
          <p:cNvPr id="5" name="Image 4">
            <a:extLst>
              <a:ext uri="{FF2B5EF4-FFF2-40B4-BE49-F238E27FC236}">
                <a16:creationId xmlns="" xmlns:a16="http://schemas.microsoft.com/office/drawing/2014/main" id="{3718A0A3-475B-2742-86AA-32824DAE9FF2}"/>
              </a:ext>
            </a:extLst>
          </p:cNvPr>
          <p:cNvPicPr>
            <a:picLocks noChangeAspect="1"/>
          </p:cNvPicPr>
          <p:nvPr userDrawn="1"/>
        </p:nvPicPr>
        <p:blipFill>
          <a:blip r:embed="rId2"/>
          <a:srcRect/>
          <a:stretch/>
        </p:blipFill>
        <p:spPr>
          <a:xfrm>
            <a:off x="3725906" y="3235517"/>
            <a:ext cx="3240000" cy="1088640"/>
          </a:xfrm>
          <a:prstGeom prst="rect">
            <a:avLst/>
          </a:prstGeom>
        </p:spPr>
      </p:pic>
      <p:cxnSp>
        <p:nvCxnSpPr>
          <p:cNvPr id="4" name="Connecteur droit 3">
            <a:extLst>
              <a:ext uri="{FF2B5EF4-FFF2-40B4-BE49-F238E27FC236}">
                <a16:creationId xmlns="" xmlns:a16="http://schemas.microsoft.com/office/drawing/2014/main" id="{387C2713-A5C5-0E49-9AC9-FEFE24BEC19C}"/>
              </a:ext>
            </a:extLst>
          </p:cNvPr>
          <p:cNvCxnSpPr>
            <a:cxnSpLocks/>
          </p:cNvCxnSpPr>
          <p:nvPr userDrawn="1"/>
        </p:nvCxnSpPr>
        <p:spPr>
          <a:xfrm>
            <a:off x="7407275" y="3924359"/>
            <a:ext cx="3284724" cy="0"/>
          </a:xfrm>
          <a:prstGeom prst="line">
            <a:avLst/>
          </a:prstGeom>
          <a:ln w="28575" cap="rnd">
            <a:solidFill>
              <a:srgbClr val="00465A"/>
            </a:solidFill>
          </a:ln>
        </p:spPr>
        <p:style>
          <a:lnRef idx="1">
            <a:schemeClr val="accent1"/>
          </a:lnRef>
          <a:fillRef idx="0">
            <a:schemeClr val="accent1"/>
          </a:fillRef>
          <a:effectRef idx="0">
            <a:schemeClr val="accent1"/>
          </a:effectRef>
          <a:fontRef idx="minor">
            <a:schemeClr val="tx1"/>
          </a:fontRef>
        </p:style>
      </p:cxnSp>
      <p:sp>
        <p:nvSpPr>
          <p:cNvPr id="7" name="Ellipse 6">
            <a:extLst>
              <a:ext uri="{FF2B5EF4-FFF2-40B4-BE49-F238E27FC236}">
                <a16:creationId xmlns="" xmlns:a16="http://schemas.microsoft.com/office/drawing/2014/main" id="{9BB2B238-936B-B14A-987B-4F299B5E7FEC}"/>
              </a:ext>
            </a:extLst>
          </p:cNvPr>
          <p:cNvSpPr>
            <a:spLocks noChangeAspect="1"/>
          </p:cNvSpPr>
          <p:nvPr userDrawn="1"/>
        </p:nvSpPr>
        <p:spPr>
          <a:xfrm>
            <a:off x="7233244" y="3879359"/>
            <a:ext cx="90000" cy="90000"/>
          </a:xfrm>
          <a:prstGeom prst="ellipse">
            <a:avLst/>
          </a:prstGeom>
          <a:solidFill>
            <a:srgbClr val="FF87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24322677"/>
      </p:ext>
    </p:extLst>
  </p:cSld>
  <p:clrMapOvr>
    <a:masterClrMapping/>
  </p:clrMapOvr>
  <p:extLst>
    <p:ext uri="{DCECCB84-F9BA-43D5-87BE-67443E8EF086}">
      <p15:sldGuideLst xmlns=""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atrieme_Bleu">
    <p:bg>
      <p:bgPr>
        <a:solidFill>
          <a:srgbClr val="00465A"/>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3718A0A3-475B-2742-86AA-32824DAE9FF2}"/>
              </a:ext>
            </a:extLst>
          </p:cNvPr>
          <p:cNvPicPr>
            <a:picLocks noChangeAspect="1"/>
          </p:cNvPicPr>
          <p:nvPr userDrawn="1"/>
        </p:nvPicPr>
        <p:blipFill>
          <a:blip r:embed="rId2"/>
          <a:srcRect/>
          <a:stretch/>
        </p:blipFill>
        <p:spPr>
          <a:xfrm>
            <a:off x="3725906" y="3235517"/>
            <a:ext cx="3240000" cy="1088640"/>
          </a:xfrm>
          <a:prstGeom prst="rect">
            <a:avLst/>
          </a:prstGeom>
        </p:spPr>
      </p:pic>
      <p:cxnSp>
        <p:nvCxnSpPr>
          <p:cNvPr id="4" name="Connecteur droit 3">
            <a:extLst>
              <a:ext uri="{FF2B5EF4-FFF2-40B4-BE49-F238E27FC236}">
                <a16:creationId xmlns="" xmlns:a16="http://schemas.microsoft.com/office/drawing/2014/main" id="{387C2713-A5C5-0E49-9AC9-FEFE24BEC19C}"/>
              </a:ext>
            </a:extLst>
          </p:cNvPr>
          <p:cNvCxnSpPr>
            <a:cxnSpLocks/>
          </p:cNvCxnSpPr>
          <p:nvPr userDrawn="1"/>
        </p:nvCxnSpPr>
        <p:spPr>
          <a:xfrm>
            <a:off x="7407275" y="3924359"/>
            <a:ext cx="3284724"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7" name="Ellipse 6">
            <a:extLst>
              <a:ext uri="{FF2B5EF4-FFF2-40B4-BE49-F238E27FC236}">
                <a16:creationId xmlns="" xmlns:a16="http://schemas.microsoft.com/office/drawing/2014/main" id="{9BB2B238-936B-B14A-987B-4F299B5E7FEC}"/>
              </a:ext>
            </a:extLst>
          </p:cNvPr>
          <p:cNvSpPr>
            <a:spLocks noChangeAspect="1"/>
          </p:cNvSpPr>
          <p:nvPr userDrawn="1"/>
        </p:nvSpPr>
        <p:spPr>
          <a:xfrm>
            <a:off x="7233244" y="3879359"/>
            <a:ext cx="90000" cy="90000"/>
          </a:xfrm>
          <a:prstGeom prst="ellipse">
            <a:avLst/>
          </a:prstGeom>
          <a:solidFill>
            <a:srgbClr val="FF87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 xmlns:a16="http://schemas.microsoft.com/office/drawing/2014/main" id="{5BB655B2-6191-6948-B972-1C8B6C104841}"/>
              </a:ext>
            </a:extLst>
          </p:cNvPr>
          <p:cNvSpPr txBox="1"/>
          <p:nvPr userDrawn="1"/>
        </p:nvSpPr>
        <p:spPr>
          <a:xfrm>
            <a:off x="665163" y="6804000"/>
            <a:ext cx="9361487" cy="216000"/>
          </a:xfrm>
          <a:prstGeom prst="rect">
            <a:avLst/>
          </a:prstGeom>
          <a:noFill/>
        </p:spPr>
        <p:txBody>
          <a:bodyPr wrap="square" lIns="0" tIns="0" rIns="0" bIns="0" rtlCol="0">
            <a:noAutofit/>
          </a:bodyPr>
          <a:lstStyle/>
          <a:p>
            <a:pPr marL="0" marR="0" lvl="0" indent="0" algn="ctr" defTabSz="457200" rtl="0" eaLnBrk="1" fontAlgn="auto" latinLnBrk="0" hangingPunct="1">
              <a:lnSpc>
                <a:spcPct val="100000"/>
              </a:lnSpc>
              <a:spcBef>
                <a:spcPts val="0"/>
              </a:spcBef>
              <a:spcAft>
                <a:spcPts val="200"/>
              </a:spcAft>
              <a:buClrTx/>
              <a:buSzTx/>
              <a:buFontTx/>
              <a:buNone/>
              <a:tabLst/>
              <a:defRPr/>
            </a:pPr>
            <a:r>
              <a:rPr lang="fr-FR" sz="1400" b="0" i="0" spc="100" baseline="0" dirty="0">
                <a:solidFill>
                  <a:schemeClr val="bg1"/>
                </a:solidFill>
                <a:latin typeface="+mn-lt"/>
              </a:rPr>
              <a:t>LYON</a:t>
            </a:r>
            <a:r>
              <a:rPr lang="fr-FR" sz="1400" b="0" i="0" spc="100" baseline="0" dirty="0">
                <a:solidFill>
                  <a:srgbClr val="00465A"/>
                </a:solidFill>
                <a:latin typeface="+mn-lt"/>
              </a:rPr>
              <a:t>  </a:t>
            </a:r>
            <a:r>
              <a:rPr lang="fr-FR" sz="1400" b="0" i="0" spc="100" baseline="0" dirty="0">
                <a:solidFill>
                  <a:srgbClr val="FF870F"/>
                </a:solidFill>
                <a:latin typeface="+mn-lt"/>
              </a:rPr>
              <a:t>•</a:t>
            </a:r>
            <a:r>
              <a:rPr lang="fr-FR" sz="1400" b="0" i="0" spc="100" baseline="0" dirty="0">
                <a:solidFill>
                  <a:srgbClr val="00465A"/>
                </a:solidFill>
                <a:latin typeface="+mn-lt"/>
              </a:rPr>
              <a:t>  </a:t>
            </a:r>
            <a:r>
              <a:rPr lang="fr-FR" sz="1400" b="0" i="0" spc="100" baseline="0" dirty="0">
                <a:solidFill>
                  <a:schemeClr val="bg1"/>
                </a:solidFill>
                <a:latin typeface="+mn-lt"/>
              </a:rPr>
              <a:t>PARIS</a:t>
            </a:r>
            <a:r>
              <a:rPr lang="fr-FR" sz="1400" b="0" i="0" spc="100" baseline="0" dirty="0">
                <a:solidFill>
                  <a:srgbClr val="00465A"/>
                </a:solidFill>
                <a:latin typeface="+mn-lt"/>
              </a:rPr>
              <a:t>  </a:t>
            </a:r>
            <a:r>
              <a:rPr lang="fr-FR" sz="1400" b="0" i="0" spc="100" baseline="0" dirty="0">
                <a:solidFill>
                  <a:srgbClr val="FF870F"/>
                </a:solidFill>
                <a:latin typeface="+mn-lt"/>
              </a:rPr>
              <a:t>•</a:t>
            </a:r>
            <a:r>
              <a:rPr lang="fr-FR" sz="1400" b="0" i="0" spc="100" baseline="0" dirty="0">
                <a:solidFill>
                  <a:srgbClr val="00465A"/>
                </a:solidFill>
                <a:latin typeface="+mn-lt"/>
              </a:rPr>
              <a:t>  </a:t>
            </a:r>
            <a:r>
              <a:rPr lang="fr-FR" sz="1400" b="0" i="0" spc="100" baseline="0" dirty="0">
                <a:solidFill>
                  <a:schemeClr val="bg1"/>
                </a:solidFill>
                <a:latin typeface="+mn-lt"/>
              </a:rPr>
              <a:t>BORDEAUX</a:t>
            </a:r>
          </a:p>
        </p:txBody>
      </p:sp>
    </p:spTree>
    <p:extLst>
      <p:ext uri="{BB962C8B-B14F-4D97-AF65-F5344CB8AC3E}">
        <p14:creationId xmlns:p14="http://schemas.microsoft.com/office/powerpoint/2010/main" val="1599855038"/>
      </p:ext>
    </p:extLst>
  </p:cSld>
  <p:clrMapOvr>
    <a:masterClrMapping/>
  </p:clrMapOvr>
  <p:extLst>
    <p:ext uri="{DCECCB84-F9BA-43D5-87BE-67443E8EF086}">
      <p15:sldGuideLst xmlns=""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atrieme_Orange">
    <p:bg>
      <p:bgPr>
        <a:solidFill>
          <a:srgbClr val="FF870F"/>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3718A0A3-475B-2742-86AA-32824DAE9FF2}"/>
              </a:ext>
            </a:extLst>
          </p:cNvPr>
          <p:cNvPicPr>
            <a:picLocks noChangeAspect="1"/>
          </p:cNvPicPr>
          <p:nvPr userDrawn="1"/>
        </p:nvPicPr>
        <p:blipFill>
          <a:blip r:embed="rId2"/>
          <a:srcRect/>
          <a:stretch/>
        </p:blipFill>
        <p:spPr>
          <a:xfrm>
            <a:off x="3725906" y="3235517"/>
            <a:ext cx="3240000" cy="1088640"/>
          </a:xfrm>
          <a:prstGeom prst="rect">
            <a:avLst/>
          </a:prstGeom>
        </p:spPr>
      </p:pic>
      <p:cxnSp>
        <p:nvCxnSpPr>
          <p:cNvPr id="4" name="Connecteur droit 3">
            <a:extLst>
              <a:ext uri="{FF2B5EF4-FFF2-40B4-BE49-F238E27FC236}">
                <a16:creationId xmlns="" xmlns:a16="http://schemas.microsoft.com/office/drawing/2014/main" id="{387C2713-A5C5-0E49-9AC9-FEFE24BEC19C}"/>
              </a:ext>
            </a:extLst>
          </p:cNvPr>
          <p:cNvCxnSpPr>
            <a:cxnSpLocks/>
          </p:cNvCxnSpPr>
          <p:nvPr userDrawn="1"/>
        </p:nvCxnSpPr>
        <p:spPr>
          <a:xfrm>
            <a:off x="7407275" y="3924359"/>
            <a:ext cx="3284724"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7" name="Ellipse 6">
            <a:extLst>
              <a:ext uri="{FF2B5EF4-FFF2-40B4-BE49-F238E27FC236}">
                <a16:creationId xmlns="" xmlns:a16="http://schemas.microsoft.com/office/drawing/2014/main" id="{9BB2B238-936B-B14A-987B-4F299B5E7FEC}"/>
              </a:ext>
            </a:extLst>
          </p:cNvPr>
          <p:cNvSpPr>
            <a:spLocks noChangeAspect="1"/>
          </p:cNvSpPr>
          <p:nvPr userDrawn="1"/>
        </p:nvSpPr>
        <p:spPr>
          <a:xfrm>
            <a:off x="7233244" y="3879359"/>
            <a:ext cx="90000"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 xmlns:a16="http://schemas.microsoft.com/office/drawing/2014/main" id="{AA70AA9B-0F29-AC46-8C6D-9C9A15C773B0}"/>
              </a:ext>
            </a:extLst>
          </p:cNvPr>
          <p:cNvSpPr txBox="1"/>
          <p:nvPr userDrawn="1"/>
        </p:nvSpPr>
        <p:spPr>
          <a:xfrm>
            <a:off x="665163" y="6804000"/>
            <a:ext cx="9361487" cy="216000"/>
          </a:xfrm>
          <a:prstGeom prst="rect">
            <a:avLst/>
          </a:prstGeom>
          <a:noFill/>
        </p:spPr>
        <p:txBody>
          <a:bodyPr wrap="square" lIns="0" tIns="0" rIns="0" bIns="0" rtlCol="0">
            <a:noAutofit/>
          </a:bodyPr>
          <a:lstStyle/>
          <a:p>
            <a:pPr marL="0" marR="0" lvl="0" indent="0" algn="ctr" defTabSz="457200" rtl="0" eaLnBrk="1" fontAlgn="auto" latinLnBrk="0" hangingPunct="1">
              <a:lnSpc>
                <a:spcPct val="100000"/>
              </a:lnSpc>
              <a:spcBef>
                <a:spcPts val="0"/>
              </a:spcBef>
              <a:spcAft>
                <a:spcPts val="200"/>
              </a:spcAft>
              <a:buClrTx/>
              <a:buSzTx/>
              <a:buFontTx/>
              <a:buNone/>
              <a:tabLst/>
              <a:defRPr/>
            </a:pPr>
            <a:r>
              <a:rPr lang="fr-FR" sz="1400" b="0" i="0" spc="100" baseline="0" dirty="0">
                <a:solidFill>
                  <a:schemeClr val="bg1"/>
                </a:solidFill>
                <a:latin typeface="+mn-lt"/>
              </a:rPr>
              <a:t>LYON</a:t>
            </a:r>
            <a:r>
              <a:rPr lang="fr-FR" sz="1400" b="0" i="0" spc="100" baseline="0" dirty="0">
                <a:solidFill>
                  <a:srgbClr val="00465A"/>
                </a:solidFill>
                <a:latin typeface="+mn-lt"/>
              </a:rPr>
              <a:t> </a:t>
            </a:r>
            <a:r>
              <a:rPr lang="fr-FR" sz="1400" b="0" i="0" spc="100" baseline="0" dirty="0">
                <a:solidFill>
                  <a:srgbClr val="0F7D8C"/>
                </a:solidFill>
                <a:latin typeface="+mn-lt"/>
              </a:rPr>
              <a:t> • </a:t>
            </a:r>
            <a:r>
              <a:rPr lang="fr-FR" sz="1400" b="0" i="0" spc="100" baseline="0" dirty="0">
                <a:solidFill>
                  <a:srgbClr val="00465A"/>
                </a:solidFill>
                <a:latin typeface="+mn-lt"/>
              </a:rPr>
              <a:t> </a:t>
            </a:r>
            <a:r>
              <a:rPr lang="fr-FR" sz="1400" b="0" i="0" spc="100" baseline="0" dirty="0">
                <a:solidFill>
                  <a:schemeClr val="bg1"/>
                </a:solidFill>
                <a:latin typeface="+mn-lt"/>
              </a:rPr>
              <a:t>PARIS</a:t>
            </a:r>
            <a:r>
              <a:rPr lang="fr-FR" sz="1400" b="0" i="0" spc="100" baseline="0" dirty="0">
                <a:solidFill>
                  <a:srgbClr val="00465A"/>
                </a:solidFill>
                <a:latin typeface="+mn-lt"/>
              </a:rPr>
              <a:t>  </a:t>
            </a:r>
            <a:r>
              <a:rPr lang="fr-FR" sz="1400" b="0" i="0" spc="100" baseline="0" dirty="0">
                <a:solidFill>
                  <a:srgbClr val="0F7D8C"/>
                </a:solidFill>
                <a:latin typeface="+mn-lt"/>
              </a:rPr>
              <a:t>•</a:t>
            </a:r>
            <a:r>
              <a:rPr lang="fr-FR" sz="1400" b="0" i="0" spc="100" baseline="0" dirty="0">
                <a:solidFill>
                  <a:srgbClr val="00465A"/>
                </a:solidFill>
                <a:latin typeface="+mn-lt"/>
              </a:rPr>
              <a:t>  </a:t>
            </a:r>
            <a:r>
              <a:rPr lang="fr-FR" sz="1400" b="0" i="0" spc="100" baseline="0" dirty="0">
                <a:solidFill>
                  <a:schemeClr val="bg1"/>
                </a:solidFill>
                <a:latin typeface="+mn-lt"/>
              </a:rPr>
              <a:t>BORDEAUX</a:t>
            </a:r>
          </a:p>
        </p:txBody>
      </p:sp>
    </p:spTree>
    <p:extLst>
      <p:ext uri="{BB962C8B-B14F-4D97-AF65-F5344CB8AC3E}">
        <p14:creationId xmlns:p14="http://schemas.microsoft.com/office/powerpoint/2010/main" val="2653538087"/>
      </p:ext>
    </p:extLst>
  </p:cSld>
  <p:clrMapOvr>
    <a:masterClrMapping/>
  </p:clrMapOvr>
  <p:extLst>
    <p:ext uri="{DCECCB84-F9BA-43D5-87BE-67443E8EF086}">
      <p15:sldGuideLst xmlns=""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age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2487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ommaire_Light">
    <p:spTree>
      <p:nvGrpSpPr>
        <p:cNvPr id="1" name=""/>
        <p:cNvGrpSpPr/>
        <p:nvPr/>
      </p:nvGrpSpPr>
      <p:grpSpPr>
        <a:xfrm>
          <a:off x="0" y="0"/>
          <a:ext cx="0" cy="0"/>
          <a:chOff x="0" y="0"/>
          <a:chExt cx="0" cy="0"/>
        </a:xfrm>
      </p:grpSpPr>
      <p:pic>
        <p:nvPicPr>
          <p:cNvPr id="20" name="Image 19">
            <a:extLst>
              <a:ext uri="{FF2B5EF4-FFF2-40B4-BE49-F238E27FC236}">
                <a16:creationId xmlns="" xmlns:a16="http://schemas.microsoft.com/office/drawing/2014/main" id="{572F72B4-63F5-1442-9D9C-7721DCD0BA03}"/>
              </a:ext>
            </a:extLst>
          </p:cNvPr>
          <p:cNvPicPr>
            <a:picLocks noChangeAspect="1"/>
          </p:cNvPicPr>
          <p:nvPr userDrawn="1"/>
        </p:nvPicPr>
        <p:blipFill>
          <a:blip r:embed="rId2"/>
          <a:stretch>
            <a:fillRect/>
          </a:stretch>
        </p:blipFill>
        <p:spPr>
          <a:xfrm>
            <a:off x="0" y="0"/>
            <a:ext cx="10698352" cy="7560000"/>
          </a:xfrm>
          <a:prstGeom prst="rect">
            <a:avLst/>
          </a:prstGeom>
        </p:spPr>
      </p:pic>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4986000" y="2340905"/>
            <a:ext cx="4500000" cy="360000"/>
          </a:xfrm>
        </p:spPr>
        <p:txBody>
          <a:bodyPr anchor="ctr" anchorCtr="0">
            <a:noAutofit/>
          </a:bodyPr>
          <a:lstStyle>
            <a:lvl1pPr marL="0" indent="0">
              <a:buFontTx/>
              <a:buNone/>
              <a:defRPr sz="14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1. Cliquez pour ajouter le nom de la partie</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23">
            <a:extLst>
              <a:ext uri="{FF2B5EF4-FFF2-40B4-BE49-F238E27FC236}">
                <a16:creationId xmlns="" xmlns:a16="http://schemas.microsoft.com/office/drawing/2014/main" id="{9729D610-3A69-6A40-B044-1B5361681CD1}"/>
              </a:ext>
            </a:extLst>
          </p:cNvPr>
          <p:cNvSpPr>
            <a:spLocks noGrp="1"/>
          </p:cNvSpPr>
          <p:nvPr>
            <p:ph type="body" sz="quarter" idx="16" hasCustomPrompt="1"/>
          </p:nvPr>
        </p:nvSpPr>
        <p:spPr>
          <a:xfrm>
            <a:off x="4986000" y="3061292"/>
            <a:ext cx="4500000" cy="360000"/>
          </a:xfrm>
        </p:spPr>
        <p:txBody>
          <a:bodyPr anchor="ctr" anchorCtr="0">
            <a:noAutofit/>
          </a:bodyPr>
          <a:lstStyle>
            <a:lvl1pPr marL="0" indent="0">
              <a:buFontTx/>
              <a:buNone/>
              <a:defRPr sz="14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2. Cliquez pour ajouter le nom de la partie</a:t>
            </a:r>
          </a:p>
        </p:txBody>
      </p:sp>
      <p:sp>
        <p:nvSpPr>
          <p:cNvPr id="14" name="Espace réservé du texte 23">
            <a:extLst>
              <a:ext uri="{FF2B5EF4-FFF2-40B4-BE49-F238E27FC236}">
                <a16:creationId xmlns="" xmlns:a16="http://schemas.microsoft.com/office/drawing/2014/main" id="{F6DE33E1-8236-0142-88AA-D3FBEA5CD595}"/>
              </a:ext>
            </a:extLst>
          </p:cNvPr>
          <p:cNvSpPr>
            <a:spLocks noGrp="1"/>
          </p:cNvSpPr>
          <p:nvPr>
            <p:ph type="body" sz="quarter" idx="17" hasCustomPrompt="1"/>
          </p:nvPr>
        </p:nvSpPr>
        <p:spPr>
          <a:xfrm>
            <a:off x="4986000" y="3781679"/>
            <a:ext cx="4500000" cy="360000"/>
          </a:xfrm>
        </p:spPr>
        <p:txBody>
          <a:bodyPr anchor="ctr" anchorCtr="0">
            <a:noAutofit/>
          </a:bodyPr>
          <a:lstStyle>
            <a:lvl1pPr marL="0" indent="0">
              <a:buFontTx/>
              <a:buNone/>
              <a:defRPr sz="14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3. Cliquez pour ajouter le nom de la partie</a:t>
            </a:r>
          </a:p>
        </p:txBody>
      </p:sp>
      <p:sp>
        <p:nvSpPr>
          <p:cNvPr id="16" name="Espace réservé du texte 23">
            <a:extLst>
              <a:ext uri="{FF2B5EF4-FFF2-40B4-BE49-F238E27FC236}">
                <a16:creationId xmlns="" xmlns:a16="http://schemas.microsoft.com/office/drawing/2014/main" id="{13737EC5-9CB4-C247-AAF0-B510FEF5E975}"/>
              </a:ext>
            </a:extLst>
          </p:cNvPr>
          <p:cNvSpPr>
            <a:spLocks noGrp="1"/>
          </p:cNvSpPr>
          <p:nvPr>
            <p:ph type="body" sz="quarter" idx="18" hasCustomPrompt="1"/>
          </p:nvPr>
        </p:nvSpPr>
        <p:spPr>
          <a:xfrm>
            <a:off x="4986000" y="4500000"/>
            <a:ext cx="4500000" cy="360000"/>
          </a:xfrm>
        </p:spPr>
        <p:txBody>
          <a:bodyPr anchor="ctr" anchorCtr="0">
            <a:noAutofit/>
          </a:bodyPr>
          <a:lstStyle>
            <a:lvl1pPr marL="0" indent="0">
              <a:buFontTx/>
              <a:buNone/>
              <a:defRPr sz="14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4. Cliquez pour ajouter le nom de la partie</a:t>
            </a:r>
          </a:p>
        </p:txBody>
      </p:sp>
      <p:sp>
        <p:nvSpPr>
          <p:cNvPr id="17" name="Espace réservé du texte 23">
            <a:extLst>
              <a:ext uri="{FF2B5EF4-FFF2-40B4-BE49-F238E27FC236}">
                <a16:creationId xmlns="" xmlns:a16="http://schemas.microsoft.com/office/drawing/2014/main" id="{054C7ACD-2462-F541-B23E-7B51649BBFC8}"/>
              </a:ext>
            </a:extLst>
          </p:cNvPr>
          <p:cNvSpPr>
            <a:spLocks noGrp="1"/>
          </p:cNvSpPr>
          <p:nvPr>
            <p:ph type="body" sz="quarter" idx="19" hasCustomPrompt="1"/>
          </p:nvPr>
        </p:nvSpPr>
        <p:spPr>
          <a:xfrm>
            <a:off x="4986000" y="5221031"/>
            <a:ext cx="4500000" cy="360000"/>
          </a:xfrm>
        </p:spPr>
        <p:txBody>
          <a:bodyPr anchor="ctr" anchorCtr="0">
            <a:noAutofit/>
          </a:bodyPr>
          <a:lstStyle>
            <a:lvl1pPr marL="0" indent="0">
              <a:buFontTx/>
              <a:buNone/>
              <a:defRPr sz="14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5. Cliquez pour ajouter le nom de la partie</a:t>
            </a:r>
          </a:p>
        </p:txBody>
      </p:sp>
      <p:sp>
        <p:nvSpPr>
          <p:cNvPr id="18" name="Espace réservé du texte 23">
            <a:extLst>
              <a:ext uri="{FF2B5EF4-FFF2-40B4-BE49-F238E27FC236}">
                <a16:creationId xmlns="" xmlns:a16="http://schemas.microsoft.com/office/drawing/2014/main" id="{9DC00A28-58BE-8245-836C-22E743D31479}"/>
              </a:ext>
            </a:extLst>
          </p:cNvPr>
          <p:cNvSpPr>
            <a:spLocks noGrp="1"/>
          </p:cNvSpPr>
          <p:nvPr>
            <p:ph type="body" sz="quarter" idx="20" hasCustomPrompt="1"/>
          </p:nvPr>
        </p:nvSpPr>
        <p:spPr>
          <a:xfrm>
            <a:off x="4986000" y="5939996"/>
            <a:ext cx="4500000" cy="360000"/>
          </a:xfrm>
        </p:spPr>
        <p:txBody>
          <a:bodyPr anchor="ctr" anchorCtr="0">
            <a:noAutofit/>
          </a:bodyPr>
          <a:lstStyle>
            <a:lvl1pPr marL="0" indent="0">
              <a:buFontTx/>
              <a:buNone/>
              <a:defRPr sz="14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6. Cliquez pour ajouter le nom de la partie</a:t>
            </a:r>
          </a:p>
        </p:txBody>
      </p:sp>
      <p:sp>
        <p:nvSpPr>
          <p:cNvPr id="19" name="ZoneTexte 18">
            <a:extLst>
              <a:ext uri="{FF2B5EF4-FFF2-40B4-BE49-F238E27FC236}">
                <a16:creationId xmlns="" xmlns:a16="http://schemas.microsoft.com/office/drawing/2014/main" id="{F3269BC8-82ED-EF41-96C9-B03137C50926}"/>
              </a:ext>
            </a:extLst>
          </p:cNvPr>
          <p:cNvSpPr txBox="1"/>
          <p:nvPr userDrawn="1"/>
        </p:nvSpPr>
        <p:spPr>
          <a:xfrm>
            <a:off x="7506000" y="539750"/>
            <a:ext cx="2520000" cy="180000"/>
          </a:xfrm>
          <a:prstGeom prst="rect">
            <a:avLst/>
          </a:prstGeom>
          <a:noFill/>
        </p:spPr>
        <p:txBody>
          <a:bodyPr wrap="square" lIns="0" tIns="0" rIns="0" bIns="0" rtlCol="0">
            <a:noAutofit/>
          </a:bodyPr>
          <a:lstStyle/>
          <a:p>
            <a:pPr algn="r"/>
            <a:r>
              <a:rPr lang="fr-FR" sz="1400" b="0" i="0" spc="200" baseline="0" dirty="0">
                <a:latin typeface="+mn-lt"/>
              </a:rPr>
              <a:t>SOMMAIRE</a:t>
            </a:r>
          </a:p>
        </p:txBody>
      </p:sp>
      <p:sp>
        <p:nvSpPr>
          <p:cNvPr id="21" name="Espace réservé du texte 23">
            <a:extLst>
              <a:ext uri="{FF2B5EF4-FFF2-40B4-BE49-F238E27FC236}">
                <a16:creationId xmlns="" xmlns:a16="http://schemas.microsoft.com/office/drawing/2014/main" id="{C2C3FE7A-3C58-AB45-BBBF-5F881DF3FC6E}"/>
              </a:ext>
            </a:extLst>
          </p:cNvPr>
          <p:cNvSpPr>
            <a:spLocks noGrp="1"/>
          </p:cNvSpPr>
          <p:nvPr>
            <p:ph type="body" sz="quarter" idx="21" hasCustomPrompt="1"/>
          </p:nvPr>
        </p:nvSpPr>
        <p:spPr>
          <a:xfrm>
            <a:off x="9666000" y="2339619"/>
            <a:ext cx="360000" cy="360000"/>
          </a:xfrm>
        </p:spPr>
        <p:txBody>
          <a:bodyPr anchor="ctr" anchorCtr="0">
            <a:noAutofit/>
          </a:bodyPr>
          <a:lstStyle>
            <a:lvl1pPr marL="0" indent="0" algn="ctr">
              <a:buFontTx/>
              <a:buNone/>
              <a:defRPr sz="1400" b="0" i="0">
                <a:solidFill>
                  <a:schemeClr val="accent1"/>
                </a:solidFill>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XX</a:t>
            </a:r>
          </a:p>
        </p:txBody>
      </p:sp>
      <p:sp>
        <p:nvSpPr>
          <p:cNvPr id="22" name="Espace réservé du texte 23">
            <a:extLst>
              <a:ext uri="{FF2B5EF4-FFF2-40B4-BE49-F238E27FC236}">
                <a16:creationId xmlns="" xmlns:a16="http://schemas.microsoft.com/office/drawing/2014/main" id="{914CE4FE-54FC-E64A-BA39-F81D28FFE927}"/>
              </a:ext>
            </a:extLst>
          </p:cNvPr>
          <p:cNvSpPr>
            <a:spLocks noGrp="1"/>
          </p:cNvSpPr>
          <p:nvPr>
            <p:ph type="body" sz="quarter" idx="22" hasCustomPrompt="1"/>
          </p:nvPr>
        </p:nvSpPr>
        <p:spPr>
          <a:xfrm>
            <a:off x="9666000" y="3058584"/>
            <a:ext cx="360000" cy="360000"/>
          </a:xfrm>
        </p:spPr>
        <p:txBody>
          <a:bodyPr anchor="ctr" anchorCtr="0">
            <a:noAutofit/>
          </a:bodyPr>
          <a:lstStyle>
            <a:lvl1pPr marL="0" indent="0" algn="ctr">
              <a:buFontTx/>
              <a:buNone/>
              <a:defRPr sz="1400" b="0" i="0">
                <a:solidFill>
                  <a:schemeClr val="accent1"/>
                </a:solidFill>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XX</a:t>
            </a:r>
          </a:p>
        </p:txBody>
      </p:sp>
      <p:sp>
        <p:nvSpPr>
          <p:cNvPr id="23" name="Espace réservé du texte 23">
            <a:extLst>
              <a:ext uri="{FF2B5EF4-FFF2-40B4-BE49-F238E27FC236}">
                <a16:creationId xmlns="" xmlns:a16="http://schemas.microsoft.com/office/drawing/2014/main" id="{96E54987-E149-584C-A6E5-8D12706A71FB}"/>
              </a:ext>
            </a:extLst>
          </p:cNvPr>
          <p:cNvSpPr>
            <a:spLocks noGrp="1"/>
          </p:cNvSpPr>
          <p:nvPr>
            <p:ph type="body" sz="quarter" idx="23" hasCustomPrompt="1"/>
          </p:nvPr>
        </p:nvSpPr>
        <p:spPr>
          <a:xfrm>
            <a:off x="9666000" y="3780000"/>
            <a:ext cx="360000" cy="360000"/>
          </a:xfrm>
        </p:spPr>
        <p:txBody>
          <a:bodyPr anchor="ctr" anchorCtr="0">
            <a:noAutofit/>
          </a:bodyPr>
          <a:lstStyle>
            <a:lvl1pPr marL="0" indent="0" algn="ctr">
              <a:buFontTx/>
              <a:buNone/>
              <a:defRPr sz="1400" b="0" i="0">
                <a:solidFill>
                  <a:schemeClr val="accent1"/>
                </a:solidFill>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XX</a:t>
            </a:r>
          </a:p>
        </p:txBody>
      </p:sp>
      <p:sp>
        <p:nvSpPr>
          <p:cNvPr id="24" name="Espace réservé du texte 23">
            <a:extLst>
              <a:ext uri="{FF2B5EF4-FFF2-40B4-BE49-F238E27FC236}">
                <a16:creationId xmlns="" xmlns:a16="http://schemas.microsoft.com/office/drawing/2014/main" id="{D2E537D4-6235-2F4E-B415-E66E8D91988D}"/>
              </a:ext>
            </a:extLst>
          </p:cNvPr>
          <p:cNvSpPr>
            <a:spLocks noGrp="1"/>
          </p:cNvSpPr>
          <p:nvPr>
            <p:ph type="body" sz="quarter" idx="24" hasCustomPrompt="1"/>
          </p:nvPr>
        </p:nvSpPr>
        <p:spPr>
          <a:xfrm>
            <a:off x="9666000" y="4500000"/>
            <a:ext cx="360000" cy="360000"/>
          </a:xfrm>
        </p:spPr>
        <p:txBody>
          <a:bodyPr anchor="ctr" anchorCtr="0">
            <a:noAutofit/>
          </a:bodyPr>
          <a:lstStyle>
            <a:lvl1pPr marL="0" indent="0" algn="ctr">
              <a:buFontTx/>
              <a:buNone/>
              <a:defRPr sz="1400" b="0" i="0">
                <a:solidFill>
                  <a:schemeClr val="accent1"/>
                </a:solidFill>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XX</a:t>
            </a:r>
          </a:p>
        </p:txBody>
      </p:sp>
      <p:sp>
        <p:nvSpPr>
          <p:cNvPr id="25" name="Espace réservé du texte 23">
            <a:extLst>
              <a:ext uri="{FF2B5EF4-FFF2-40B4-BE49-F238E27FC236}">
                <a16:creationId xmlns="" xmlns:a16="http://schemas.microsoft.com/office/drawing/2014/main" id="{980F4800-2B9B-FE49-9F4B-9B76292E0224}"/>
              </a:ext>
            </a:extLst>
          </p:cNvPr>
          <p:cNvSpPr>
            <a:spLocks noGrp="1"/>
          </p:cNvSpPr>
          <p:nvPr>
            <p:ph type="body" sz="quarter" idx="25" hasCustomPrompt="1"/>
          </p:nvPr>
        </p:nvSpPr>
        <p:spPr>
          <a:xfrm>
            <a:off x="9660452" y="5220000"/>
            <a:ext cx="360000" cy="360000"/>
          </a:xfrm>
        </p:spPr>
        <p:txBody>
          <a:bodyPr anchor="ctr" anchorCtr="0">
            <a:noAutofit/>
          </a:bodyPr>
          <a:lstStyle>
            <a:lvl1pPr marL="0" indent="0" algn="ctr">
              <a:buFontTx/>
              <a:buNone/>
              <a:defRPr sz="1400" b="0" i="0">
                <a:solidFill>
                  <a:schemeClr val="accent1"/>
                </a:solidFill>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XX</a:t>
            </a:r>
          </a:p>
        </p:txBody>
      </p:sp>
      <p:sp>
        <p:nvSpPr>
          <p:cNvPr id="26" name="Espace réservé du texte 23">
            <a:extLst>
              <a:ext uri="{FF2B5EF4-FFF2-40B4-BE49-F238E27FC236}">
                <a16:creationId xmlns="" xmlns:a16="http://schemas.microsoft.com/office/drawing/2014/main" id="{930CC669-1245-4F4D-9FCC-10538D9920A6}"/>
              </a:ext>
            </a:extLst>
          </p:cNvPr>
          <p:cNvSpPr>
            <a:spLocks noGrp="1"/>
          </p:cNvSpPr>
          <p:nvPr>
            <p:ph type="body" sz="quarter" idx="26" hasCustomPrompt="1"/>
          </p:nvPr>
        </p:nvSpPr>
        <p:spPr>
          <a:xfrm>
            <a:off x="9654905" y="5939996"/>
            <a:ext cx="360000" cy="360000"/>
          </a:xfrm>
        </p:spPr>
        <p:txBody>
          <a:bodyPr anchor="ctr" anchorCtr="0">
            <a:noAutofit/>
          </a:bodyPr>
          <a:lstStyle>
            <a:lvl1pPr marL="0" indent="0" algn="ctr">
              <a:buFontTx/>
              <a:buNone/>
              <a:defRPr sz="1400" b="0" i="0">
                <a:solidFill>
                  <a:schemeClr val="accent1"/>
                </a:solidFill>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XX</a:t>
            </a:r>
          </a:p>
        </p:txBody>
      </p:sp>
    </p:spTree>
    <p:extLst>
      <p:ext uri="{BB962C8B-B14F-4D97-AF65-F5344CB8AC3E}">
        <p14:creationId xmlns:p14="http://schemas.microsoft.com/office/powerpoint/2010/main" val="1762020362"/>
      </p:ext>
    </p:extLst>
  </p:cSld>
  <p:clrMapOvr>
    <a:masterClrMapping/>
  </p:clrMapOvr>
  <p:extLst>
    <p:ext uri="{DCECCB84-F9BA-43D5-87BE-67443E8EF086}">
      <p15:sldGuideLst xmlns="" xmlns:p15="http://schemas.microsoft.com/office/powerpoint/2012/main">
        <p15:guide id="1" orient="horz" pos="567">
          <p15:clr>
            <a:srgbClr val="FBAE40"/>
          </p15:clr>
        </p15:guide>
        <p15:guide id="2" orient="horz" pos="4195">
          <p15:clr>
            <a:srgbClr val="547EBF"/>
          </p15:clr>
        </p15:guide>
        <p15:guide id="3" orient="horz" pos="1474">
          <p15:clr>
            <a:srgbClr val="FBAE40"/>
          </p15:clr>
        </p15:guide>
        <p15:guide id="4" pos="314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ommaire_Tableau">
    <p:spTree>
      <p:nvGrpSpPr>
        <p:cNvPr id="1" name=""/>
        <p:cNvGrpSpPr/>
        <p:nvPr/>
      </p:nvGrpSpPr>
      <p:grpSpPr>
        <a:xfrm>
          <a:off x="0" y="0"/>
          <a:ext cx="0" cy="0"/>
          <a:chOff x="0" y="0"/>
          <a:chExt cx="0" cy="0"/>
        </a:xfrm>
      </p:grpSpPr>
      <p:pic>
        <p:nvPicPr>
          <p:cNvPr id="20" name="Image 19">
            <a:extLst>
              <a:ext uri="{FF2B5EF4-FFF2-40B4-BE49-F238E27FC236}">
                <a16:creationId xmlns="" xmlns:a16="http://schemas.microsoft.com/office/drawing/2014/main" id="{572F72B4-63F5-1442-9D9C-7721DCD0BA03}"/>
              </a:ext>
            </a:extLst>
          </p:cNvPr>
          <p:cNvPicPr>
            <a:picLocks noChangeAspect="1"/>
          </p:cNvPicPr>
          <p:nvPr userDrawn="1"/>
        </p:nvPicPr>
        <p:blipFill>
          <a:blip r:embed="rId2"/>
          <a:stretch>
            <a:fillRect/>
          </a:stretch>
        </p:blipFill>
        <p:spPr>
          <a:xfrm>
            <a:off x="-1" y="0"/>
            <a:ext cx="10698352" cy="7560000"/>
          </a:xfrm>
          <a:prstGeom prst="rect">
            <a:avLst/>
          </a:prstGeom>
        </p:spPr>
      </p:pic>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 xmlns:a16="http://schemas.microsoft.com/office/drawing/2014/main" id="{D84BBFF8-43E2-2348-8575-AC95BDB677D9}"/>
              </a:ext>
            </a:extLst>
          </p:cNvPr>
          <p:cNvSpPr txBox="1"/>
          <p:nvPr userDrawn="1"/>
        </p:nvSpPr>
        <p:spPr>
          <a:xfrm>
            <a:off x="7506000" y="539750"/>
            <a:ext cx="2520000" cy="180000"/>
          </a:xfrm>
          <a:prstGeom prst="rect">
            <a:avLst/>
          </a:prstGeom>
          <a:noFill/>
        </p:spPr>
        <p:txBody>
          <a:bodyPr wrap="square" lIns="0" tIns="0" rIns="0" bIns="0" rtlCol="0">
            <a:noAutofit/>
          </a:bodyPr>
          <a:lstStyle/>
          <a:p>
            <a:pPr algn="r"/>
            <a:r>
              <a:rPr lang="fr-FR" sz="1400" b="0" i="0" spc="200" baseline="0" dirty="0">
                <a:latin typeface="+mn-lt"/>
              </a:rPr>
              <a:t>SOMMAIRE</a:t>
            </a:r>
          </a:p>
        </p:txBody>
      </p:sp>
    </p:spTree>
    <p:extLst>
      <p:ext uri="{BB962C8B-B14F-4D97-AF65-F5344CB8AC3E}">
        <p14:creationId xmlns:p14="http://schemas.microsoft.com/office/powerpoint/2010/main" val="2948609512"/>
      </p:ext>
    </p:extLst>
  </p:cSld>
  <p:clrMapOvr>
    <a:masterClrMapping/>
  </p:clrMapOvr>
  <p:extLst>
    <p:ext uri="{DCECCB84-F9BA-43D5-87BE-67443E8EF086}">
      <p15:sldGuideLst xmlns="" xmlns:p15="http://schemas.microsoft.com/office/powerpoint/2012/main">
        <p15:guide id="1" orient="horz" pos="793">
          <p15:clr>
            <a:srgbClr val="FBAE40"/>
          </p15:clr>
        </p15:guide>
        <p15:guide id="2" orient="horz" pos="4195">
          <p15:clr>
            <a:srgbClr val="547EBF"/>
          </p15:clr>
        </p15:guide>
        <p15:guide id="4" pos="314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ntercalaire_1">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B3E7D483-A6AE-0E43-95F3-EE3CBA8F4424}"/>
              </a:ext>
            </a:extLst>
          </p:cNvPr>
          <p:cNvSpPr>
            <a:spLocks noGrp="1"/>
          </p:cNvSpPr>
          <p:nvPr>
            <p:ph type="ftr" sz="quarter" idx="10"/>
          </p:nvPr>
        </p:nvSpPr>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8B977AEA-84CC-9740-BBC8-AACC04D5E8E1}"/>
              </a:ext>
            </a:extLst>
          </p:cNvPr>
          <p:cNvSpPr>
            <a:spLocks noGrp="1"/>
          </p:cNvSpPr>
          <p:nvPr>
            <p:ph type="sldNum" sz="quarter" idx="11"/>
          </p:nvPr>
        </p:nvSpPr>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B8D29D4D-4A45-E94E-8FF2-4214F2FE2CF6}"/>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498684E6-A982-CC49-9192-26AEB5A63658}"/>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 xmlns:a16="http://schemas.microsoft.com/office/drawing/2014/main" id="{36B9EC1B-FC77-F74F-9233-97AB7789E4E9}"/>
              </a:ext>
            </a:extLst>
          </p:cNvPr>
          <p:cNvPicPr>
            <a:picLocks/>
          </p:cNvPicPr>
          <p:nvPr userDrawn="1"/>
        </p:nvPicPr>
        <p:blipFill>
          <a:blip r:embed="rId2"/>
          <a:srcRect/>
          <a:stretch/>
        </p:blipFill>
        <p:spPr>
          <a:xfrm>
            <a:off x="-1" y="2245"/>
            <a:ext cx="10691999" cy="7555510"/>
          </a:xfrm>
          <a:prstGeom prst="rect">
            <a:avLst/>
          </a:prstGeom>
        </p:spPr>
      </p:pic>
      <p:pic>
        <p:nvPicPr>
          <p:cNvPr id="8" name="Image 7">
            <a:extLst>
              <a:ext uri="{FF2B5EF4-FFF2-40B4-BE49-F238E27FC236}">
                <a16:creationId xmlns="" xmlns:a16="http://schemas.microsoft.com/office/drawing/2014/main" id="{38CE7C84-9D23-3D42-96CF-1ADC7DCFBE5C}"/>
              </a:ext>
            </a:extLst>
          </p:cNvPr>
          <p:cNvPicPr>
            <a:picLocks noChangeAspect="1"/>
          </p:cNvPicPr>
          <p:nvPr userDrawn="1"/>
        </p:nvPicPr>
        <p:blipFill>
          <a:blip r:embed="rId3"/>
          <a:stretch>
            <a:fillRect/>
          </a:stretch>
        </p:blipFill>
        <p:spPr>
          <a:xfrm>
            <a:off x="8419200" y="540337"/>
            <a:ext cx="1607141" cy="540000"/>
          </a:xfrm>
          <a:prstGeom prst="rect">
            <a:avLst/>
          </a:prstGeom>
        </p:spPr>
      </p:pic>
      <p:sp>
        <p:nvSpPr>
          <p:cNvPr id="9" name="Espace réservé du texte 13">
            <a:extLst>
              <a:ext uri="{FF2B5EF4-FFF2-40B4-BE49-F238E27FC236}">
                <a16:creationId xmlns="" xmlns:a16="http://schemas.microsoft.com/office/drawing/2014/main" id="{67E47877-9A31-AF4C-B9ED-1B90B9FF0BD0}"/>
              </a:ext>
            </a:extLst>
          </p:cNvPr>
          <p:cNvSpPr>
            <a:spLocks noGrp="1"/>
          </p:cNvSpPr>
          <p:nvPr>
            <p:ph type="body" sz="quarter" idx="12" hasCustomPrompt="1"/>
          </p:nvPr>
        </p:nvSpPr>
        <p:spPr>
          <a:xfrm>
            <a:off x="5344804" y="2520000"/>
            <a:ext cx="4681537" cy="2160000"/>
          </a:xfrm>
        </p:spPr>
        <p:txBody>
          <a:bodyPr anchor="b" anchorCtr="0">
            <a:noAutofit/>
          </a:bodyPr>
          <a:lstStyle>
            <a:lvl1pPr marL="0" indent="0" algn="l">
              <a:buFontTx/>
              <a:buNone/>
              <a:defRPr sz="4200" b="0" i="0" spc="0" baseline="0">
                <a:solidFill>
                  <a:srgbClr val="00465A"/>
                </a:solidFill>
                <a:latin typeface="+mn-lt"/>
              </a:defRPr>
            </a:lvl1pPr>
          </a:lstStyle>
          <a:p>
            <a:pPr lvl="0"/>
            <a:r>
              <a:rPr lang="fr-FR" dirty="0"/>
              <a:t>Cliquer pour insérer le titre du chapitre</a:t>
            </a:r>
          </a:p>
        </p:txBody>
      </p:sp>
      <p:sp>
        <p:nvSpPr>
          <p:cNvPr id="10" name="Espace réservé du texte 13">
            <a:extLst>
              <a:ext uri="{FF2B5EF4-FFF2-40B4-BE49-F238E27FC236}">
                <a16:creationId xmlns="" xmlns:a16="http://schemas.microsoft.com/office/drawing/2014/main" id="{33C7D109-C5D2-D849-89ED-629D8A572489}"/>
              </a:ext>
            </a:extLst>
          </p:cNvPr>
          <p:cNvSpPr>
            <a:spLocks noGrp="1"/>
          </p:cNvSpPr>
          <p:nvPr>
            <p:ph type="body" sz="quarter" idx="13" hasCustomPrompt="1"/>
          </p:nvPr>
        </p:nvSpPr>
        <p:spPr>
          <a:xfrm>
            <a:off x="5346700" y="5047521"/>
            <a:ext cx="4681537" cy="1620000"/>
          </a:xfrm>
        </p:spPr>
        <p:txBody>
          <a:bodyPr anchor="t" anchorCtr="0">
            <a:noAutofit/>
          </a:bodyPr>
          <a:lstStyle>
            <a:lvl1pPr marL="0" indent="0" algn="l">
              <a:spcBef>
                <a:spcPts val="0"/>
              </a:spcBef>
              <a:spcAft>
                <a:spcPts val="600"/>
              </a:spcAft>
              <a:buFontTx/>
              <a:buNone/>
              <a:defRPr sz="1400" b="0" i="0" spc="0" baseline="0">
                <a:solidFill>
                  <a:srgbClr val="0F7D8C"/>
                </a:solidFill>
                <a:latin typeface="+mn-lt"/>
              </a:defRPr>
            </a:lvl1pPr>
          </a:lstStyle>
          <a:p>
            <a:pPr lvl="0"/>
            <a:r>
              <a:rPr lang="fr-FR" dirty="0"/>
              <a:t>1.1. Insérer le titre de la sous-partie </a:t>
            </a:r>
          </a:p>
          <a:p>
            <a:pPr lvl="0"/>
            <a:r>
              <a:rPr lang="fr-FR" dirty="0"/>
              <a:t>1.2. Insérer le titre de la sous-partie</a:t>
            </a:r>
          </a:p>
          <a:p>
            <a:pPr lvl="0"/>
            <a:r>
              <a:rPr lang="fr-FR" dirty="0"/>
              <a:t>1.3. Insérer le titre de la sous-partie</a:t>
            </a:r>
          </a:p>
          <a:p>
            <a:pPr lvl="0"/>
            <a:r>
              <a:rPr lang="fr-FR" dirty="0"/>
              <a:t>1.4. Insérer le titre de la sous-partie</a:t>
            </a:r>
          </a:p>
          <a:p>
            <a:pPr lvl="0"/>
            <a:r>
              <a:rPr lang="fr-FR" dirty="0"/>
              <a:t>1.5. Insérer le titre de la sous-partie</a:t>
            </a:r>
          </a:p>
        </p:txBody>
      </p:sp>
      <p:sp>
        <p:nvSpPr>
          <p:cNvPr id="11" name="Espace réservé du texte 13">
            <a:extLst>
              <a:ext uri="{FF2B5EF4-FFF2-40B4-BE49-F238E27FC236}">
                <a16:creationId xmlns="" xmlns:a16="http://schemas.microsoft.com/office/drawing/2014/main" id="{4566AD5E-32FA-8442-A860-DC95CAF2D7A5}"/>
              </a:ext>
            </a:extLst>
          </p:cNvPr>
          <p:cNvSpPr>
            <a:spLocks noGrp="1"/>
          </p:cNvSpPr>
          <p:nvPr>
            <p:ph type="body" sz="quarter" idx="14" hasCustomPrompt="1"/>
          </p:nvPr>
        </p:nvSpPr>
        <p:spPr>
          <a:xfrm>
            <a:off x="5344803" y="1691613"/>
            <a:ext cx="4681537" cy="288000"/>
          </a:xfrm>
        </p:spPr>
        <p:txBody>
          <a:bodyPr anchor="t" anchorCtr="0">
            <a:noAutofit/>
          </a:bodyPr>
          <a:lstStyle>
            <a:lvl1pPr marL="0" indent="0" algn="l">
              <a:buFontTx/>
              <a:buNone/>
              <a:defRPr sz="1800" b="1" i="0" spc="200" baseline="0">
                <a:solidFill>
                  <a:srgbClr val="FF870F"/>
                </a:solidFill>
                <a:latin typeface="+mn-lt"/>
              </a:defRPr>
            </a:lvl1pPr>
          </a:lstStyle>
          <a:p>
            <a:pPr lvl="0"/>
            <a:r>
              <a:rPr lang="fr-FR" dirty="0"/>
              <a:t>Insérer « Chapitre # »</a:t>
            </a:r>
          </a:p>
        </p:txBody>
      </p:sp>
      <p:sp>
        <p:nvSpPr>
          <p:cNvPr id="2" name="ZoneTexte 1">
            <a:extLst>
              <a:ext uri="{FF2B5EF4-FFF2-40B4-BE49-F238E27FC236}">
                <a16:creationId xmlns="" xmlns:a16="http://schemas.microsoft.com/office/drawing/2014/main" id="{691F53BD-EA34-9D4C-8D38-AE987D0F99C0}"/>
              </a:ext>
            </a:extLst>
          </p:cNvPr>
          <p:cNvSpPr txBox="1"/>
          <p:nvPr userDrawn="1"/>
        </p:nvSpPr>
        <p:spPr>
          <a:xfrm>
            <a:off x="-892098" y="3222702"/>
            <a:ext cx="0" cy="0"/>
          </a:xfrm>
          <a:prstGeom prst="rect">
            <a:avLst/>
          </a:prstGeom>
        </p:spPr>
        <p:txBody>
          <a:bodyPr wrap="none" lIns="0" tIns="0" rIns="0" bIns="0" rtlCol="0" anchor="t" anchorCtr="0">
            <a:noAutofit/>
          </a:bodyPr>
          <a:lstStyle/>
          <a:p>
            <a:pPr marL="216000" indent="-216000" algn="l">
              <a:spcBef>
                <a:spcPts val="600"/>
              </a:spcBef>
              <a:spcAft>
                <a:spcPts val="600"/>
              </a:spcAft>
              <a:buClr>
                <a:srgbClr val="FF870F"/>
              </a:buClr>
              <a:buFont typeface="Apple Symbols" panose="02000000000000000000" pitchFamily="2" charset="-79"/>
              <a:buChar char="⊹"/>
            </a:pPr>
            <a:endParaRPr lang="fr-FR" sz="1200" dirty="0">
              <a:solidFill>
                <a:schemeClr val="tx1"/>
              </a:solidFill>
              <a:latin typeface="Effra Light" panose="02000306080000090004" pitchFamily="2" charset="77"/>
            </a:endParaRPr>
          </a:p>
        </p:txBody>
      </p:sp>
    </p:spTree>
    <p:extLst>
      <p:ext uri="{BB962C8B-B14F-4D97-AF65-F5344CB8AC3E}">
        <p14:creationId xmlns:p14="http://schemas.microsoft.com/office/powerpoint/2010/main" val="3926958345"/>
      </p:ext>
    </p:extLst>
  </p:cSld>
  <p:clrMapOvr>
    <a:masterClrMapping/>
  </p:clrMapOvr>
  <p:extLst>
    <p:ext uri="{DCECCB84-F9BA-43D5-87BE-67443E8EF086}">
      <p15:sldGuideLst xmlns="" xmlns:p15="http://schemas.microsoft.com/office/powerpoint/2012/main">
        <p15:guide id="1" pos="3367">
          <p15:clr>
            <a:srgbClr val="FBAE40"/>
          </p15:clr>
        </p15:guide>
        <p15:guide id="2" orient="horz" pos="1247">
          <p15:clr>
            <a:srgbClr val="FBAE40"/>
          </p15:clr>
        </p15:guide>
        <p15:guide id="3" orient="horz" pos="2948">
          <p15:clr>
            <a:srgbClr val="FBAE40"/>
          </p15:clr>
        </p15:guide>
        <p15:guide id="4" orient="horz" pos="4422">
          <p15:clr>
            <a:srgbClr val="FBAE40"/>
          </p15:clr>
        </p15:guide>
        <p15:guide id="5" orient="horz" pos="3175">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tercalaire_2">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7ADB56EF-691B-C347-A6FD-F0F53C003029}"/>
              </a:ext>
            </a:extLst>
          </p:cNvPr>
          <p:cNvSpPr>
            <a:spLocks noGrp="1"/>
          </p:cNvSpPr>
          <p:nvPr>
            <p:ph type="ftr" sz="quarter" idx="10"/>
          </p:nvPr>
        </p:nvSpPr>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37D4CD46-3841-7A42-AA46-376B34F2EDAE}"/>
              </a:ext>
            </a:extLst>
          </p:cNvPr>
          <p:cNvSpPr>
            <a:spLocks noGrp="1"/>
          </p:cNvSpPr>
          <p:nvPr>
            <p:ph type="sldNum" sz="quarter" idx="11"/>
          </p:nvPr>
        </p:nvSpPr>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D97FEC70-D191-004F-999E-E997DB76BFD6}"/>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23680641-D0FF-154D-A531-B22B5B210ED3}"/>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 xmlns:a16="http://schemas.microsoft.com/office/drawing/2014/main" id="{C7020F15-A51F-9847-903C-F399C73353A6}"/>
              </a:ext>
            </a:extLst>
          </p:cNvPr>
          <p:cNvPicPr>
            <a:picLocks/>
          </p:cNvPicPr>
          <p:nvPr userDrawn="1"/>
        </p:nvPicPr>
        <p:blipFill>
          <a:blip r:embed="rId2"/>
          <a:srcRect/>
          <a:stretch/>
        </p:blipFill>
        <p:spPr>
          <a:xfrm>
            <a:off x="-1" y="2245"/>
            <a:ext cx="10691999" cy="7555510"/>
          </a:xfrm>
          <a:prstGeom prst="rect">
            <a:avLst/>
          </a:prstGeom>
        </p:spPr>
      </p:pic>
      <p:pic>
        <p:nvPicPr>
          <p:cNvPr id="8" name="Image 7">
            <a:extLst>
              <a:ext uri="{FF2B5EF4-FFF2-40B4-BE49-F238E27FC236}">
                <a16:creationId xmlns="" xmlns:a16="http://schemas.microsoft.com/office/drawing/2014/main" id="{6DA0F447-0077-564C-B9F2-EC35D15E051B}"/>
              </a:ext>
            </a:extLst>
          </p:cNvPr>
          <p:cNvPicPr>
            <a:picLocks noChangeAspect="1"/>
          </p:cNvPicPr>
          <p:nvPr userDrawn="1"/>
        </p:nvPicPr>
        <p:blipFill>
          <a:blip r:embed="rId3"/>
          <a:stretch>
            <a:fillRect/>
          </a:stretch>
        </p:blipFill>
        <p:spPr>
          <a:xfrm>
            <a:off x="8419200" y="540337"/>
            <a:ext cx="1607141" cy="540000"/>
          </a:xfrm>
          <a:prstGeom prst="rect">
            <a:avLst/>
          </a:prstGeom>
        </p:spPr>
      </p:pic>
      <p:sp>
        <p:nvSpPr>
          <p:cNvPr id="9" name="Espace réservé du texte 13">
            <a:extLst>
              <a:ext uri="{FF2B5EF4-FFF2-40B4-BE49-F238E27FC236}">
                <a16:creationId xmlns="" xmlns:a16="http://schemas.microsoft.com/office/drawing/2014/main" id="{3A0191F4-77A5-6441-B806-2F6A67177BBB}"/>
              </a:ext>
            </a:extLst>
          </p:cNvPr>
          <p:cNvSpPr>
            <a:spLocks noGrp="1"/>
          </p:cNvSpPr>
          <p:nvPr>
            <p:ph type="body" sz="quarter" idx="12" hasCustomPrompt="1"/>
          </p:nvPr>
        </p:nvSpPr>
        <p:spPr>
          <a:xfrm>
            <a:off x="5346700" y="1979613"/>
            <a:ext cx="4681537" cy="2700337"/>
          </a:xfrm>
        </p:spPr>
        <p:txBody>
          <a:bodyPr anchor="b" anchorCtr="0">
            <a:noAutofit/>
          </a:bodyPr>
          <a:lstStyle>
            <a:lvl1pPr marL="0" indent="0" algn="l">
              <a:buFontTx/>
              <a:buNone/>
              <a:defRPr sz="4200" b="0" i="0" spc="0" baseline="0">
                <a:solidFill>
                  <a:srgbClr val="00465A"/>
                </a:solidFill>
                <a:latin typeface="+mn-lt"/>
              </a:defRPr>
            </a:lvl1pPr>
          </a:lstStyle>
          <a:p>
            <a:pPr lvl="0"/>
            <a:r>
              <a:rPr lang="fr-FR" dirty="0"/>
              <a:t>1.1.</a:t>
            </a:r>
          </a:p>
          <a:p>
            <a:pPr lvl="0"/>
            <a:r>
              <a:rPr lang="fr-FR" dirty="0"/>
              <a:t>Cliquer pour insérer le titre de la sous-partie</a:t>
            </a:r>
          </a:p>
        </p:txBody>
      </p:sp>
      <p:sp>
        <p:nvSpPr>
          <p:cNvPr id="10" name="Espace réservé du texte 13">
            <a:extLst>
              <a:ext uri="{FF2B5EF4-FFF2-40B4-BE49-F238E27FC236}">
                <a16:creationId xmlns="" xmlns:a16="http://schemas.microsoft.com/office/drawing/2014/main" id="{90FF66EB-CD22-EE4A-BC72-19D54B3CFA6C}"/>
              </a:ext>
            </a:extLst>
          </p:cNvPr>
          <p:cNvSpPr>
            <a:spLocks noGrp="1"/>
          </p:cNvSpPr>
          <p:nvPr>
            <p:ph type="body" sz="quarter" idx="13" hasCustomPrompt="1"/>
          </p:nvPr>
        </p:nvSpPr>
        <p:spPr>
          <a:xfrm>
            <a:off x="5346700" y="5040312"/>
            <a:ext cx="4681537" cy="1620000"/>
          </a:xfrm>
        </p:spPr>
        <p:txBody>
          <a:bodyPr anchor="t" anchorCtr="0">
            <a:noAutofit/>
          </a:bodyPr>
          <a:lstStyle>
            <a:lvl1pPr marL="0" indent="0" algn="l">
              <a:buFontTx/>
              <a:buNone/>
              <a:defRPr sz="1400" b="0" i="0" spc="0" baseline="0">
                <a:solidFill>
                  <a:srgbClr val="0F7D8C"/>
                </a:solidFill>
                <a:latin typeface="+mn-lt"/>
              </a:defRPr>
            </a:lvl1pPr>
          </a:lstStyle>
          <a:p>
            <a:pPr lvl="0"/>
            <a:r>
              <a:rPr lang="fr-FR" dirty="0"/>
              <a:t>Cliquer pour insérer un propos introductif. </a:t>
            </a:r>
          </a:p>
        </p:txBody>
      </p:sp>
    </p:spTree>
    <p:extLst>
      <p:ext uri="{BB962C8B-B14F-4D97-AF65-F5344CB8AC3E}">
        <p14:creationId xmlns:p14="http://schemas.microsoft.com/office/powerpoint/2010/main" val="1525729499"/>
      </p:ext>
    </p:extLst>
  </p:cSld>
  <p:clrMapOvr>
    <a:masterClrMapping/>
  </p:clrMapOvr>
  <p:extLst>
    <p:ext uri="{DCECCB84-F9BA-43D5-87BE-67443E8EF086}">
      <p15:sldGuideLst xmlns="" xmlns:p15="http://schemas.microsoft.com/office/powerpoint/2012/main">
        <p15:guide id="1" pos="3367">
          <p15:clr>
            <a:srgbClr val="FBAE40"/>
          </p15:clr>
        </p15:guide>
        <p15:guide id="2" orient="horz" pos="1247">
          <p15:clr>
            <a:srgbClr val="FBAE40"/>
          </p15:clr>
        </p15:guide>
        <p15:guide id="3" orient="horz" pos="3175">
          <p15:clr>
            <a:srgbClr val="FBAE40"/>
          </p15:clr>
        </p15:guide>
        <p15:guide id="4" orient="horz" pos="2948">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8" name="Espace réservé du texte 7">
            <a:extLst>
              <a:ext uri="{FF2B5EF4-FFF2-40B4-BE49-F238E27FC236}">
                <a16:creationId xmlns="" xmlns:a16="http://schemas.microsoft.com/office/drawing/2014/main" id="{BAD4632E-3673-E74A-B82E-53B2E9D9FE6F}"/>
              </a:ext>
            </a:extLst>
          </p:cNvPr>
          <p:cNvSpPr>
            <a:spLocks noGrp="1"/>
          </p:cNvSpPr>
          <p:nvPr>
            <p:ph type="body" sz="quarter" idx="12"/>
          </p:nvPr>
        </p:nvSpPr>
        <p:spPr/>
        <p:txBody>
          <a:bodyPr/>
          <a:lstStyle>
            <a:lvl4pPr marL="360000" indent="-216000">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579808446"/>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lonnes_2">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8" name="Espace réservé du texte 7">
            <a:extLst>
              <a:ext uri="{FF2B5EF4-FFF2-40B4-BE49-F238E27FC236}">
                <a16:creationId xmlns="" xmlns:a16="http://schemas.microsoft.com/office/drawing/2014/main" id="{BAD4632E-3673-E74A-B82E-53B2E9D9FE6F}"/>
              </a:ext>
            </a:extLst>
          </p:cNvPr>
          <p:cNvSpPr>
            <a:spLocks noGrp="1"/>
          </p:cNvSpPr>
          <p:nvPr>
            <p:ph type="body" sz="quarter" idx="12"/>
          </p:nvPr>
        </p:nvSpPr>
        <p:spPr>
          <a:xfrm>
            <a:off x="666650" y="2520000"/>
            <a:ext cx="4140000" cy="414000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texte 7">
            <a:extLst>
              <a:ext uri="{FF2B5EF4-FFF2-40B4-BE49-F238E27FC236}">
                <a16:creationId xmlns="" xmlns:a16="http://schemas.microsoft.com/office/drawing/2014/main" id="{4143F902-9CC5-1A4E-8511-DB63A49CD1EF}"/>
              </a:ext>
            </a:extLst>
          </p:cNvPr>
          <p:cNvSpPr>
            <a:spLocks noGrp="1"/>
          </p:cNvSpPr>
          <p:nvPr>
            <p:ph type="body" sz="quarter" idx="13"/>
          </p:nvPr>
        </p:nvSpPr>
        <p:spPr>
          <a:xfrm>
            <a:off x="5886650" y="2520000"/>
            <a:ext cx="4140000" cy="4140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texte 6">
            <a:extLst>
              <a:ext uri="{FF2B5EF4-FFF2-40B4-BE49-F238E27FC236}">
                <a16:creationId xmlns="" xmlns:a16="http://schemas.microsoft.com/office/drawing/2014/main" id="{97443054-F1B1-B244-825A-7F00997819C5}"/>
              </a:ext>
            </a:extLst>
          </p:cNvPr>
          <p:cNvSpPr>
            <a:spLocks noGrp="1"/>
          </p:cNvSpPr>
          <p:nvPr>
            <p:ph type="body" sz="quarter" idx="14" hasCustomPrompt="1"/>
          </p:nvPr>
        </p:nvSpPr>
        <p:spPr>
          <a:xfrm>
            <a:off x="666750" y="1979613"/>
            <a:ext cx="4138613" cy="288000"/>
          </a:xfrm>
        </p:spPr>
        <p:txBody>
          <a:bodyPr/>
          <a:lstStyle>
            <a:lvl1pPr>
              <a:defRPr sz="1400" b="1" i="0">
                <a:solidFill>
                  <a:schemeClr val="accent1"/>
                </a:solidFill>
                <a:latin typeface="+mn-lt"/>
              </a:defRPr>
            </a:lvl1pPr>
          </a:lstStyle>
          <a:p>
            <a:pPr lvl="0"/>
            <a:r>
              <a:rPr lang="fr-FR" dirty="0"/>
              <a:t>Cliquer pour insérer un titre</a:t>
            </a:r>
          </a:p>
        </p:txBody>
      </p:sp>
      <p:sp>
        <p:nvSpPr>
          <p:cNvPr id="13" name="Espace réservé du texte 6">
            <a:extLst>
              <a:ext uri="{FF2B5EF4-FFF2-40B4-BE49-F238E27FC236}">
                <a16:creationId xmlns="" xmlns:a16="http://schemas.microsoft.com/office/drawing/2014/main" id="{61063496-100A-A748-B58B-1F8ADB7831D9}"/>
              </a:ext>
            </a:extLst>
          </p:cNvPr>
          <p:cNvSpPr>
            <a:spLocks noGrp="1"/>
          </p:cNvSpPr>
          <p:nvPr>
            <p:ph type="body" sz="quarter" idx="15" hasCustomPrompt="1"/>
          </p:nvPr>
        </p:nvSpPr>
        <p:spPr>
          <a:xfrm>
            <a:off x="5888037" y="1979613"/>
            <a:ext cx="4138613" cy="288000"/>
          </a:xfrm>
        </p:spPr>
        <p:txBody>
          <a:bodyPr/>
          <a:lstStyle>
            <a:lvl1pPr>
              <a:defRPr sz="1400" b="1" i="0">
                <a:solidFill>
                  <a:schemeClr val="accent1"/>
                </a:solidFill>
                <a:latin typeface="+mn-lt"/>
              </a:defRPr>
            </a:lvl1pPr>
          </a:lstStyle>
          <a:p>
            <a:pPr lvl="0"/>
            <a:r>
              <a:rPr lang="fr-FR" dirty="0"/>
              <a:t>Cliquer pour insérer un titre</a:t>
            </a:r>
          </a:p>
        </p:txBody>
      </p:sp>
    </p:spTree>
    <p:extLst>
      <p:ext uri="{BB962C8B-B14F-4D97-AF65-F5344CB8AC3E}">
        <p14:creationId xmlns:p14="http://schemas.microsoft.com/office/powerpoint/2010/main" val="1629597937"/>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3027">
          <p15:clr>
            <a:srgbClr val="FBAE40"/>
          </p15:clr>
        </p15:guide>
        <p15:guide id="4" pos="370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remiere">
    <p:spTree>
      <p:nvGrpSpPr>
        <p:cNvPr id="1" name=""/>
        <p:cNvGrpSpPr/>
        <p:nvPr/>
      </p:nvGrpSpPr>
      <p:grpSpPr>
        <a:xfrm>
          <a:off x="0" y="0"/>
          <a:ext cx="0" cy="0"/>
          <a:chOff x="0" y="0"/>
          <a:chExt cx="0" cy="0"/>
        </a:xfrm>
      </p:grpSpPr>
      <p:pic>
        <p:nvPicPr>
          <p:cNvPr id="10" name="Image 9">
            <a:extLst>
              <a:ext uri="{FF2B5EF4-FFF2-40B4-BE49-F238E27FC236}">
                <a16:creationId xmlns="" xmlns:a16="http://schemas.microsoft.com/office/drawing/2014/main" id="{1A02FC0C-0659-5A41-B577-B9451A9D3695}"/>
              </a:ext>
            </a:extLst>
          </p:cNvPr>
          <p:cNvPicPr>
            <a:picLocks/>
          </p:cNvPicPr>
          <p:nvPr userDrawn="1"/>
        </p:nvPicPr>
        <p:blipFill>
          <a:blip r:embed="rId2"/>
          <a:stretch>
            <a:fillRect/>
          </a:stretch>
        </p:blipFill>
        <p:spPr>
          <a:xfrm>
            <a:off x="-1" y="0"/>
            <a:ext cx="10692000" cy="7560000"/>
          </a:xfrm>
          <a:prstGeom prst="rect">
            <a:avLst/>
          </a:prstGeom>
        </p:spPr>
      </p:pic>
      <p:pic>
        <p:nvPicPr>
          <p:cNvPr id="12" name="Image 11">
            <a:extLst>
              <a:ext uri="{FF2B5EF4-FFF2-40B4-BE49-F238E27FC236}">
                <a16:creationId xmlns="" xmlns:a16="http://schemas.microsoft.com/office/drawing/2014/main" id="{F71D2A05-DA98-784A-93EE-5AC06D212665}"/>
              </a:ext>
            </a:extLst>
          </p:cNvPr>
          <p:cNvPicPr>
            <a:picLocks noChangeAspect="1"/>
          </p:cNvPicPr>
          <p:nvPr userDrawn="1"/>
        </p:nvPicPr>
        <p:blipFill>
          <a:blip r:embed="rId3"/>
          <a:stretch>
            <a:fillRect/>
          </a:stretch>
        </p:blipFill>
        <p:spPr>
          <a:xfrm>
            <a:off x="8740936" y="6587925"/>
            <a:ext cx="1285714" cy="432000"/>
          </a:xfrm>
          <a:prstGeom prst="rect">
            <a:avLst/>
          </a:prstGeom>
        </p:spPr>
      </p:pic>
      <p:sp>
        <p:nvSpPr>
          <p:cNvPr id="14" name="Espace réservé du texte 13">
            <a:extLst>
              <a:ext uri="{FF2B5EF4-FFF2-40B4-BE49-F238E27FC236}">
                <a16:creationId xmlns="" xmlns:a16="http://schemas.microsoft.com/office/drawing/2014/main" id="{D863BD84-C870-974F-AD59-CB6133B81FD2}"/>
              </a:ext>
            </a:extLst>
          </p:cNvPr>
          <p:cNvSpPr>
            <a:spLocks noGrp="1"/>
          </p:cNvSpPr>
          <p:nvPr>
            <p:ph type="body" sz="quarter" idx="10" hasCustomPrompt="1"/>
          </p:nvPr>
        </p:nvSpPr>
        <p:spPr>
          <a:xfrm>
            <a:off x="5345113" y="2160000"/>
            <a:ext cx="4681537" cy="180000"/>
          </a:xfrm>
        </p:spPr>
        <p:txBody>
          <a:bodyPr>
            <a:noAutofit/>
          </a:bodyPr>
          <a:lstStyle>
            <a:lvl1pPr marL="0" indent="0" algn="ctr">
              <a:buFontTx/>
              <a:buNone/>
              <a:defRPr sz="1200" b="0" i="0" spc="200" baseline="0">
                <a:solidFill>
                  <a:srgbClr val="FF870F"/>
                </a:solidFill>
                <a:latin typeface="Bariol" panose="02000506040000020003" pitchFamily="2" charset="0"/>
              </a:defRPr>
            </a:lvl1pPr>
          </a:lstStyle>
          <a:p>
            <a:pPr lvl="0"/>
            <a:r>
              <a:rPr lang="fr-FR" dirty="0"/>
              <a:t>INSÉRER LA CATÉGORIE / LA DATE</a:t>
            </a:r>
          </a:p>
        </p:txBody>
      </p:sp>
      <p:sp>
        <p:nvSpPr>
          <p:cNvPr id="15" name="Espace réservé du texte 13">
            <a:extLst>
              <a:ext uri="{FF2B5EF4-FFF2-40B4-BE49-F238E27FC236}">
                <a16:creationId xmlns="" xmlns:a16="http://schemas.microsoft.com/office/drawing/2014/main" id="{2FA582AC-5AC9-C643-BFE9-D2C9C11C3CB8}"/>
              </a:ext>
            </a:extLst>
          </p:cNvPr>
          <p:cNvSpPr>
            <a:spLocks noGrp="1"/>
          </p:cNvSpPr>
          <p:nvPr>
            <p:ph type="body" sz="quarter" idx="11" hasCustomPrompt="1"/>
          </p:nvPr>
        </p:nvSpPr>
        <p:spPr>
          <a:xfrm>
            <a:off x="5346000" y="2880000"/>
            <a:ext cx="4681537" cy="1260000"/>
          </a:xfrm>
        </p:spPr>
        <p:txBody>
          <a:bodyPr anchor="b" anchorCtr="0">
            <a:noAutofit/>
          </a:bodyPr>
          <a:lstStyle>
            <a:lvl1pPr marL="0" indent="0" algn="ctr">
              <a:buFontTx/>
              <a:buNone/>
              <a:defRPr sz="2200" b="0" i="0" spc="200" baseline="0">
                <a:solidFill>
                  <a:srgbClr val="00465A"/>
                </a:solidFill>
                <a:latin typeface="Bariol" panose="02000506040000020003" pitchFamily="2" charset="0"/>
              </a:defRPr>
            </a:lvl1pPr>
          </a:lstStyle>
          <a:p>
            <a:pPr lvl="0"/>
            <a:r>
              <a:rPr lang="fr-FR" dirty="0"/>
              <a:t>CLIQUER POUR INSÉRER LE TITRE DE LA PRÉSENTATION</a:t>
            </a:r>
          </a:p>
        </p:txBody>
      </p:sp>
      <p:sp>
        <p:nvSpPr>
          <p:cNvPr id="16" name="Espace réservé du texte 13">
            <a:extLst>
              <a:ext uri="{FF2B5EF4-FFF2-40B4-BE49-F238E27FC236}">
                <a16:creationId xmlns="" xmlns:a16="http://schemas.microsoft.com/office/drawing/2014/main" id="{AAC737E3-0E31-E149-B5C5-D5305831FE9C}"/>
              </a:ext>
            </a:extLst>
          </p:cNvPr>
          <p:cNvSpPr>
            <a:spLocks noGrp="1"/>
          </p:cNvSpPr>
          <p:nvPr>
            <p:ph type="body" sz="quarter" idx="12" hasCustomPrompt="1"/>
          </p:nvPr>
        </p:nvSpPr>
        <p:spPr>
          <a:xfrm>
            <a:off x="5345113" y="5040000"/>
            <a:ext cx="4681537" cy="540000"/>
          </a:xfrm>
        </p:spPr>
        <p:txBody>
          <a:bodyPr anchor="t" anchorCtr="0">
            <a:noAutofit/>
          </a:bodyPr>
          <a:lstStyle>
            <a:lvl1pPr marL="0" indent="0" algn="ctr">
              <a:buFontTx/>
              <a:buNone/>
              <a:defRPr sz="1400" b="0" i="0" spc="0" baseline="0">
                <a:solidFill>
                  <a:srgbClr val="0F7D8C"/>
                </a:solidFill>
                <a:latin typeface="Effra Light" panose="02000306080000090004" pitchFamily="2" charset="77"/>
              </a:defRPr>
            </a:lvl1pPr>
          </a:lstStyle>
          <a:p>
            <a:pPr lvl="0"/>
            <a:r>
              <a:rPr lang="fr-FR" dirty="0"/>
              <a:t>Cliquer pour insérer un sous-titre à la présentation</a:t>
            </a:r>
          </a:p>
        </p:txBody>
      </p:sp>
      <p:cxnSp>
        <p:nvCxnSpPr>
          <p:cNvPr id="18" name="Connecteur droit 17">
            <a:extLst>
              <a:ext uri="{FF2B5EF4-FFF2-40B4-BE49-F238E27FC236}">
                <a16:creationId xmlns="" xmlns:a16="http://schemas.microsoft.com/office/drawing/2014/main" id="{E970638E-D650-F14C-A54E-92AECECD61F9}"/>
              </a:ext>
            </a:extLst>
          </p:cNvPr>
          <p:cNvCxnSpPr/>
          <p:nvPr userDrawn="1"/>
        </p:nvCxnSpPr>
        <p:spPr>
          <a:xfrm>
            <a:off x="7326000" y="4590000"/>
            <a:ext cx="720000" cy="0"/>
          </a:xfrm>
          <a:prstGeom prst="line">
            <a:avLst/>
          </a:prstGeom>
          <a:ln w="6350">
            <a:solidFill>
              <a:srgbClr val="00465A"/>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a:extLst>
              <a:ext uri="{FF2B5EF4-FFF2-40B4-BE49-F238E27FC236}">
                <a16:creationId xmlns="" xmlns:a16="http://schemas.microsoft.com/office/drawing/2014/main" id="{D9B532B7-1F75-C24F-946E-4675724ACC5E}"/>
              </a:ext>
            </a:extLst>
          </p:cNvPr>
          <p:cNvSpPr>
            <a:spLocks noGrp="1"/>
          </p:cNvSpPr>
          <p:nvPr>
            <p:ph type="pic" sz="quarter" idx="13" hasCustomPrompt="1"/>
          </p:nvPr>
        </p:nvSpPr>
        <p:spPr>
          <a:xfrm>
            <a:off x="5345113" y="6587924"/>
            <a:ext cx="1260000" cy="432075"/>
          </a:xfrm>
          <a:solidFill>
            <a:srgbClr val="FFEAD7"/>
          </a:solidFill>
        </p:spPr>
        <p:txBody>
          <a:bodyPr anchor="ctr">
            <a:normAutofit/>
          </a:bodyPr>
          <a:lstStyle>
            <a:lvl1pPr marL="0" indent="0" algn="ctr">
              <a:buFontTx/>
              <a:buNone/>
              <a:defRPr sz="800" b="0" i="0">
                <a:latin typeface="Effra Light" panose="02000306080000090004" pitchFamily="2" charset="77"/>
              </a:defRPr>
            </a:lvl1pPr>
          </a:lstStyle>
          <a:p>
            <a:r>
              <a:rPr lang="fr-FR" dirty="0"/>
              <a:t>Cliquer pour insérer le logo client</a:t>
            </a:r>
          </a:p>
        </p:txBody>
      </p:sp>
    </p:spTree>
    <p:extLst>
      <p:ext uri="{BB962C8B-B14F-4D97-AF65-F5344CB8AC3E}">
        <p14:creationId xmlns:p14="http://schemas.microsoft.com/office/powerpoint/2010/main" val="1656117865"/>
      </p:ext>
    </p:extLst>
  </p:cSld>
  <p:clrMapOvr>
    <a:masterClrMapping/>
  </p:clrMapOvr>
  <p:extLst>
    <p:ext uri="{DCECCB84-F9BA-43D5-87BE-67443E8EF086}">
      <p15:sldGuideLst xmlns="" xmlns:p15="http://schemas.microsoft.com/office/powerpoint/2012/main">
        <p15:guide id="1" pos="3368">
          <p15:clr>
            <a:srgbClr val="FBAE40"/>
          </p15:clr>
        </p15:guide>
        <p15:guide id="2" orient="horz" pos="1360">
          <p15:clr>
            <a:srgbClr val="FBAE40"/>
          </p15:clr>
        </p15:guide>
        <p15:guide id="3" orient="horz" pos="1814">
          <p15:clr>
            <a:srgbClr val="FBAE40"/>
          </p15:clr>
        </p15:guide>
        <p15:guide id="4" orient="horz" pos="3175">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isuel_Gauche">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p:nvPr>
        </p:nvSpPr>
        <p:spPr>
          <a:xfrm>
            <a:off x="5705474" y="1979613"/>
            <a:ext cx="4321175" cy="46799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8" name="Espace réservé du contenu 7">
            <a:extLst>
              <a:ext uri="{FF2B5EF4-FFF2-40B4-BE49-F238E27FC236}">
                <a16:creationId xmlns="" xmlns:a16="http://schemas.microsoft.com/office/drawing/2014/main" id="{055569DF-443F-1B4A-B04C-AD744B6DAD60}"/>
              </a:ext>
            </a:extLst>
          </p:cNvPr>
          <p:cNvSpPr>
            <a:spLocks noGrp="1"/>
          </p:cNvSpPr>
          <p:nvPr>
            <p:ph sz="quarter" idx="17" hasCustomPrompt="1"/>
          </p:nvPr>
        </p:nvSpPr>
        <p:spPr>
          <a:xfrm>
            <a:off x="666751" y="1979613"/>
            <a:ext cx="4319588" cy="4679950"/>
          </a:xfrm>
          <a:solidFill>
            <a:schemeClr val="bg1">
              <a:lumMod val="85000"/>
            </a:schemeClr>
          </a:solidFill>
        </p:spPr>
        <p:txBody>
          <a:bodyPr anchor="ctr" anchorCtr="0"/>
          <a:lstStyle>
            <a:lvl1pPr marL="0" indent="0" algn="ctr">
              <a:buFontTx/>
              <a:buNone/>
              <a:defRPr/>
            </a:lvl1pPr>
          </a:lstStyle>
          <a:p>
            <a:pPr lvl="0"/>
            <a:r>
              <a:rPr lang="fr-FR" dirty="0"/>
              <a:t>Cliquer pour insérer une image / un graphique</a:t>
            </a:r>
          </a:p>
        </p:txBody>
      </p:sp>
      <p:sp>
        <p:nvSpPr>
          <p:cNvPr id="11" name="Espace réservé du texte 10">
            <a:extLst>
              <a:ext uri="{FF2B5EF4-FFF2-40B4-BE49-F238E27FC236}">
                <a16:creationId xmlns="" xmlns:a16="http://schemas.microsoft.com/office/drawing/2014/main" id="{C3A86231-D8E8-1540-AECD-A3781F786A9E}"/>
              </a:ext>
            </a:extLst>
          </p:cNvPr>
          <p:cNvSpPr>
            <a:spLocks noGrp="1"/>
          </p:cNvSpPr>
          <p:nvPr>
            <p:ph type="body" sz="quarter" idx="18" hasCustomPrompt="1"/>
          </p:nvPr>
        </p:nvSpPr>
        <p:spPr>
          <a:xfrm>
            <a:off x="665163" y="6768000"/>
            <a:ext cx="4319588" cy="180000"/>
          </a:xfrm>
        </p:spPr>
        <p:txBody>
          <a:bodyPr anchor="ctr" anchorCtr="0"/>
          <a:lstStyle>
            <a:lvl1pPr>
              <a:defRPr sz="900" b="0" i="1">
                <a:solidFill>
                  <a:schemeClr val="tx1"/>
                </a:solidFill>
                <a:latin typeface="Calibri Light" panose="020F0302020204030204" pitchFamily="34" charset="0"/>
                <a:cs typeface="Calibri Light" panose="020F0302020204030204" pitchFamily="34" charset="0"/>
              </a:defRPr>
            </a:lvl1pPr>
          </a:lstStyle>
          <a:p>
            <a:pPr lvl="0"/>
            <a:r>
              <a:rPr lang="fr-FR" dirty="0"/>
              <a:t>Cliquer pour insérer la source</a:t>
            </a:r>
          </a:p>
        </p:txBody>
      </p:sp>
    </p:spTree>
    <p:extLst>
      <p:ext uri="{BB962C8B-B14F-4D97-AF65-F5344CB8AC3E}">
        <p14:creationId xmlns:p14="http://schemas.microsoft.com/office/powerpoint/2010/main" val="3636969890"/>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3141">
          <p15:clr>
            <a:srgbClr val="FBAE40"/>
          </p15:clr>
        </p15:guide>
        <p15:guide id="4" pos="359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isuel_Droite">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p:nvPr>
        </p:nvSpPr>
        <p:spPr>
          <a:xfrm>
            <a:off x="666000" y="1980000"/>
            <a:ext cx="4321175" cy="46799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11" name="Espace réservé du contenu 7">
            <a:extLst>
              <a:ext uri="{FF2B5EF4-FFF2-40B4-BE49-F238E27FC236}">
                <a16:creationId xmlns="" xmlns:a16="http://schemas.microsoft.com/office/drawing/2014/main" id="{EA60CB7D-5CB6-E74F-B1D6-BFA8A8AC2CC9}"/>
              </a:ext>
            </a:extLst>
          </p:cNvPr>
          <p:cNvSpPr>
            <a:spLocks noGrp="1"/>
          </p:cNvSpPr>
          <p:nvPr>
            <p:ph sz="quarter" idx="17" hasCustomPrompt="1"/>
          </p:nvPr>
        </p:nvSpPr>
        <p:spPr>
          <a:xfrm>
            <a:off x="5706225" y="1979613"/>
            <a:ext cx="4319588" cy="4679950"/>
          </a:xfrm>
          <a:solidFill>
            <a:schemeClr val="bg1">
              <a:lumMod val="85000"/>
            </a:schemeClr>
          </a:solidFill>
        </p:spPr>
        <p:txBody>
          <a:bodyPr anchor="ctr" anchorCtr="0"/>
          <a:lstStyle>
            <a:lvl1pPr marL="0" indent="0" algn="ctr">
              <a:buFontTx/>
              <a:buNone/>
              <a:defRPr/>
            </a:lvl1pPr>
          </a:lstStyle>
          <a:p>
            <a:pPr lvl="0"/>
            <a:r>
              <a:rPr lang="fr-FR" dirty="0"/>
              <a:t>Cliquer pour insérer une image / un graphique</a:t>
            </a:r>
          </a:p>
        </p:txBody>
      </p:sp>
      <p:sp>
        <p:nvSpPr>
          <p:cNvPr id="12" name="Espace réservé du texte 10">
            <a:extLst>
              <a:ext uri="{FF2B5EF4-FFF2-40B4-BE49-F238E27FC236}">
                <a16:creationId xmlns="" xmlns:a16="http://schemas.microsoft.com/office/drawing/2014/main" id="{16DE81A1-5E70-7A4F-9B8E-9ABCC3C512B3}"/>
              </a:ext>
            </a:extLst>
          </p:cNvPr>
          <p:cNvSpPr>
            <a:spLocks noGrp="1"/>
          </p:cNvSpPr>
          <p:nvPr>
            <p:ph type="body" sz="quarter" idx="18" hasCustomPrompt="1"/>
          </p:nvPr>
        </p:nvSpPr>
        <p:spPr>
          <a:xfrm>
            <a:off x="5706000" y="6768000"/>
            <a:ext cx="4319588" cy="180000"/>
          </a:xfrm>
        </p:spPr>
        <p:txBody>
          <a:bodyPr anchor="ctr" anchorCtr="0"/>
          <a:lstStyle>
            <a:lvl1pPr algn="r">
              <a:defRPr sz="900" b="0" i="1">
                <a:solidFill>
                  <a:schemeClr val="tx1"/>
                </a:solidFill>
                <a:latin typeface="Calibri Light" panose="020F0302020204030204" pitchFamily="34" charset="0"/>
                <a:cs typeface="Calibri Light" panose="020F0302020204030204" pitchFamily="34" charset="0"/>
              </a:defRPr>
            </a:lvl1pPr>
          </a:lstStyle>
          <a:p>
            <a:pPr lvl="0"/>
            <a:r>
              <a:rPr lang="fr-FR" dirty="0"/>
              <a:t>Cliquer pour insérer la source</a:t>
            </a:r>
          </a:p>
        </p:txBody>
      </p:sp>
    </p:spTree>
    <p:extLst>
      <p:ext uri="{BB962C8B-B14F-4D97-AF65-F5344CB8AC3E}">
        <p14:creationId xmlns:p14="http://schemas.microsoft.com/office/powerpoint/2010/main" val="991671223"/>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3141">
          <p15:clr>
            <a:srgbClr val="FBAE40"/>
          </p15:clr>
        </p15:guide>
        <p15:guide id="4" pos="3594">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osaique">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5346000" y="7200900"/>
            <a:ext cx="45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5346700" y="1079500"/>
            <a:ext cx="46793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p:nvPr>
        </p:nvSpPr>
        <p:spPr>
          <a:xfrm>
            <a:off x="5346700" y="1979613"/>
            <a:ext cx="4679949" cy="46799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a:xfrm>
            <a:off x="5346700" y="180000"/>
            <a:ext cx="4679950" cy="792000"/>
          </a:xfrm>
        </p:spPr>
        <p:txBody>
          <a:bodyPr/>
          <a:lstStyle/>
          <a:p>
            <a:r>
              <a:rPr lang="fr-FR" dirty="0"/>
              <a:t>Cliquer pour insérer un titre</a:t>
            </a:r>
          </a:p>
        </p:txBody>
      </p:sp>
      <p:sp>
        <p:nvSpPr>
          <p:cNvPr id="12" name="Espace réservé pour une image  13">
            <a:extLst>
              <a:ext uri="{FF2B5EF4-FFF2-40B4-BE49-F238E27FC236}">
                <a16:creationId xmlns="" xmlns:a16="http://schemas.microsoft.com/office/drawing/2014/main" id="{76BF51B9-1647-5648-8A8D-6F41DB2DECB2}"/>
              </a:ext>
            </a:extLst>
          </p:cNvPr>
          <p:cNvSpPr>
            <a:spLocks noGrp="1"/>
          </p:cNvSpPr>
          <p:nvPr>
            <p:ph type="pic" sz="quarter" idx="17" hasCustomPrompt="1"/>
          </p:nvPr>
        </p:nvSpPr>
        <p:spPr>
          <a:xfrm>
            <a:off x="360000" y="360000"/>
            <a:ext cx="2880000" cy="2160000"/>
          </a:xfr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sp>
        <p:nvSpPr>
          <p:cNvPr id="18" name="Espace réservé pour une image  13">
            <a:extLst>
              <a:ext uri="{FF2B5EF4-FFF2-40B4-BE49-F238E27FC236}">
                <a16:creationId xmlns="" xmlns:a16="http://schemas.microsoft.com/office/drawing/2014/main" id="{55584A84-5316-094D-8639-05500F8AFC6D}"/>
              </a:ext>
            </a:extLst>
          </p:cNvPr>
          <p:cNvSpPr>
            <a:spLocks noGrp="1"/>
          </p:cNvSpPr>
          <p:nvPr>
            <p:ph type="pic" sz="quarter" idx="20" hasCustomPrompt="1"/>
          </p:nvPr>
        </p:nvSpPr>
        <p:spPr>
          <a:xfrm>
            <a:off x="3420000" y="360000"/>
            <a:ext cx="1260000" cy="2160000"/>
          </a:xfr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sp>
        <p:nvSpPr>
          <p:cNvPr id="19" name="Espace réservé pour une image  13">
            <a:extLst>
              <a:ext uri="{FF2B5EF4-FFF2-40B4-BE49-F238E27FC236}">
                <a16:creationId xmlns="" xmlns:a16="http://schemas.microsoft.com/office/drawing/2014/main" id="{DB37A556-335B-7745-9D3F-CEA8CD41BC89}"/>
              </a:ext>
            </a:extLst>
          </p:cNvPr>
          <p:cNvSpPr>
            <a:spLocks noGrp="1"/>
          </p:cNvSpPr>
          <p:nvPr>
            <p:ph type="pic" sz="quarter" idx="21" hasCustomPrompt="1"/>
          </p:nvPr>
        </p:nvSpPr>
        <p:spPr>
          <a:xfrm>
            <a:off x="360000" y="5039675"/>
            <a:ext cx="2880000" cy="2160000"/>
          </a:xfr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sp>
        <p:nvSpPr>
          <p:cNvPr id="20" name="Espace réservé pour une image  13">
            <a:extLst>
              <a:ext uri="{FF2B5EF4-FFF2-40B4-BE49-F238E27FC236}">
                <a16:creationId xmlns="" xmlns:a16="http://schemas.microsoft.com/office/drawing/2014/main" id="{7D812618-3726-1B49-BD1F-41B423C7B328}"/>
              </a:ext>
            </a:extLst>
          </p:cNvPr>
          <p:cNvSpPr>
            <a:spLocks noGrp="1"/>
          </p:cNvSpPr>
          <p:nvPr>
            <p:ph type="pic" sz="quarter" idx="22" hasCustomPrompt="1"/>
          </p:nvPr>
        </p:nvSpPr>
        <p:spPr>
          <a:xfrm>
            <a:off x="3420000" y="5039675"/>
            <a:ext cx="1260000" cy="2160000"/>
          </a:xfr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sp>
        <p:nvSpPr>
          <p:cNvPr id="21" name="Espace réservé pour une image  13">
            <a:extLst>
              <a:ext uri="{FF2B5EF4-FFF2-40B4-BE49-F238E27FC236}">
                <a16:creationId xmlns="" xmlns:a16="http://schemas.microsoft.com/office/drawing/2014/main" id="{AEF7B278-F15F-A541-8BE7-9F9B3365A59B}"/>
              </a:ext>
            </a:extLst>
          </p:cNvPr>
          <p:cNvSpPr>
            <a:spLocks noGrp="1"/>
          </p:cNvSpPr>
          <p:nvPr>
            <p:ph type="pic" sz="quarter" idx="23" hasCustomPrompt="1"/>
          </p:nvPr>
        </p:nvSpPr>
        <p:spPr>
          <a:xfrm>
            <a:off x="360000" y="2699837"/>
            <a:ext cx="1260000" cy="2160000"/>
          </a:xfr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sp>
        <p:nvSpPr>
          <p:cNvPr id="22" name="Espace réservé pour une image  13">
            <a:extLst>
              <a:ext uri="{FF2B5EF4-FFF2-40B4-BE49-F238E27FC236}">
                <a16:creationId xmlns="" xmlns:a16="http://schemas.microsoft.com/office/drawing/2014/main" id="{BB513DBB-BF89-9342-9736-129EBE541D39}"/>
              </a:ext>
            </a:extLst>
          </p:cNvPr>
          <p:cNvSpPr>
            <a:spLocks noGrp="1"/>
          </p:cNvSpPr>
          <p:nvPr>
            <p:ph type="pic" sz="quarter" idx="24" hasCustomPrompt="1"/>
          </p:nvPr>
        </p:nvSpPr>
        <p:spPr>
          <a:xfrm>
            <a:off x="1800000" y="2699837"/>
            <a:ext cx="2880000" cy="2160000"/>
          </a:xfr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spTree>
    <p:extLst>
      <p:ext uri="{BB962C8B-B14F-4D97-AF65-F5344CB8AC3E}">
        <p14:creationId xmlns:p14="http://schemas.microsoft.com/office/powerpoint/2010/main" val="108420579"/>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2959">
          <p15:clr>
            <a:srgbClr val="FBAE40"/>
          </p15:clr>
        </p15:guide>
        <p15:guide id="4" pos="336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rand_Visuel_Titre">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5346000" y="7200900"/>
            <a:ext cx="45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5346700" y="1079500"/>
            <a:ext cx="46793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5346700" y="1979613"/>
            <a:ext cx="4679949" cy="4679950"/>
          </a:xfrm>
        </p:spPr>
        <p:txBody>
          <a:bodyPr/>
          <a:lstStyle/>
          <a:p>
            <a:pPr lvl="0"/>
            <a:r>
              <a:rPr lang="fr-FR" dirty="0"/>
              <a:t>Cliquer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a:xfrm>
            <a:off x="5346700" y="180000"/>
            <a:ext cx="4679950" cy="792000"/>
          </a:xfrm>
        </p:spPr>
        <p:txBody>
          <a:bodyPr/>
          <a:lstStyle/>
          <a:p>
            <a:r>
              <a:rPr lang="fr-FR" dirty="0"/>
              <a:t>Cliquer pour insérer un titre</a:t>
            </a:r>
          </a:p>
        </p:txBody>
      </p:sp>
      <p:sp>
        <p:nvSpPr>
          <p:cNvPr id="12" name="Espace réservé pour une image  13">
            <a:extLst>
              <a:ext uri="{FF2B5EF4-FFF2-40B4-BE49-F238E27FC236}">
                <a16:creationId xmlns="" xmlns:a16="http://schemas.microsoft.com/office/drawing/2014/main" id="{76BF51B9-1647-5648-8A8D-6F41DB2DECB2}"/>
              </a:ext>
            </a:extLst>
          </p:cNvPr>
          <p:cNvSpPr>
            <a:spLocks noGrp="1"/>
          </p:cNvSpPr>
          <p:nvPr>
            <p:ph type="pic" sz="quarter" idx="17" hasCustomPrompt="1"/>
          </p:nvPr>
        </p:nvSpPr>
        <p:spPr>
          <a:xfrm>
            <a:off x="359999" y="359999"/>
            <a:ext cx="4337413" cy="6840897"/>
          </a:xfr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spTree>
    <p:extLst>
      <p:ext uri="{BB962C8B-B14F-4D97-AF65-F5344CB8AC3E}">
        <p14:creationId xmlns:p14="http://schemas.microsoft.com/office/powerpoint/2010/main" val="624982171"/>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2959">
          <p15:clr>
            <a:srgbClr val="FBAE40"/>
          </p15:clr>
        </p15:guide>
        <p15:guide id="4" pos="3368">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Grand_Visuel_Catch_Phrase">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pour une image  13">
            <a:extLst>
              <a:ext uri="{FF2B5EF4-FFF2-40B4-BE49-F238E27FC236}">
                <a16:creationId xmlns="" xmlns:a16="http://schemas.microsoft.com/office/drawing/2014/main" id="{76BF51B9-1647-5648-8A8D-6F41DB2DECB2}"/>
              </a:ext>
            </a:extLst>
          </p:cNvPr>
          <p:cNvSpPr>
            <a:spLocks noGrp="1"/>
          </p:cNvSpPr>
          <p:nvPr>
            <p:ph type="pic" sz="quarter" idx="17" hasCustomPrompt="1"/>
          </p:nvPr>
        </p:nvSpPr>
        <p:spPr>
          <a:xfrm>
            <a:off x="720000" y="720000"/>
            <a:ext cx="6120000" cy="6120000"/>
          </a:xfr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sp>
        <p:nvSpPr>
          <p:cNvPr id="8" name="Espace réservé du texte 7">
            <a:extLst>
              <a:ext uri="{FF2B5EF4-FFF2-40B4-BE49-F238E27FC236}">
                <a16:creationId xmlns="" xmlns:a16="http://schemas.microsoft.com/office/drawing/2014/main" id="{AC76C756-F134-4448-93ED-613EC894FA9B}"/>
              </a:ext>
            </a:extLst>
          </p:cNvPr>
          <p:cNvSpPr>
            <a:spLocks noGrp="1"/>
          </p:cNvSpPr>
          <p:nvPr>
            <p:ph type="body" sz="quarter" idx="12"/>
          </p:nvPr>
        </p:nvSpPr>
        <p:spPr>
          <a:xfrm>
            <a:off x="7542213" y="1439863"/>
            <a:ext cx="2483787" cy="4680000"/>
          </a:xfrm>
        </p:spPr>
        <p:txBody>
          <a:bodyPr anchor="ctr" anchorCtr="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076214634"/>
      </p:ext>
    </p:extLst>
  </p:cSld>
  <p:clrMapOvr>
    <a:masterClrMapping/>
  </p:clrMapOvr>
  <p:extLst>
    <p:ext uri="{DCECCB84-F9BA-43D5-87BE-67443E8EF086}">
      <p15:sldGuideLst xmlns="" xmlns:p15="http://schemas.microsoft.com/office/powerpoint/2012/main">
        <p15:guide id="1" orient="horz" pos="907">
          <p15:clr>
            <a:srgbClr val="FBAE40"/>
          </p15:clr>
        </p15:guide>
        <p15:guide id="2" orient="horz" pos="3855">
          <p15:clr>
            <a:srgbClr val="547EBF"/>
          </p15:clr>
        </p15:guide>
        <p15:guide id="3" pos="475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Grand_Visuel_Quote">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7560000" y="1439837"/>
            <a:ext cx="2466000" cy="4680000"/>
          </a:xfrm>
        </p:spPr>
        <p:txBody>
          <a:bodyPr anchor="ctr" anchorCtr="0"/>
          <a:lstStyle>
            <a:lvl1pPr marL="0" indent="0" algn="ctr">
              <a:buFontTx/>
              <a:buNone/>
              <a:defRPr i="0">
                <a:solidFill>
                  <a:schemeClr val="tx1"/>
                </a:solidFill>
              </a:defRPr>
            </a:lvl1pPr>
          </a:lstStyle>
          <a:p>
            <a:pPr lvl="0"/>
            <a:r>
              <a:rPr lang="fr-FR" dirty="0"/>
              <a:t>Cliquer pour ajouter un verbatim</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pour une image  13">
            <a:extLst>
              <a:ext uri="{FF2B5EF4-FFF2-40B4-BE49-F238E27FC236}">
                <a16:creationId xmlns="" xmlns:a16="http://schemas.microsoft.com/office/drawing/2014/main" id="{76BF51B9-1647-5648-8A8D-6F41DB2DECB2}"/>
              </a:ext>
            </a:extLst>
          </p:cNvPr>
          <p:cNvSpPr>
            <a:spLocks noGrp="1"/>
          </p:cNvSpPr>
          <p:nvPr>
            <p:ph type="pic" sz="quarter" idx="17" hasCustomPrompt="1"/>
          </p:nvPr>
        </p:nvSpPr>
        <p:spPr>
          <a:xfrm>
            <a:off x="720000" y="720000"/>
            <a:ext cx="6120000" cy="6120000"/>
          </a:xfr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pic>
        <p:nvPicPr>
          <p:cNvPr id="8" name="Image 7">
            <a:extLst>
              <a:ext uri="{FF2B5EF4-FFF2-40B4-BE49-F238E27FC236}">
                <a16:creationId xmlns="" xmlns:a16="http://schemas.microsoft.com/office/drawing/2014/main" id="{409FFD90-9CF3-744B-8B4B-71BC16F327C9}"/>
              </a:ext>
            </a:extLst>
          </p:cNvPr>
          <p:cNvPicPr>
            <a:picLocks noChangeAspect="1"/>
          </p:cNvPicPr>
          <p:nvPr userDrawn="1"/>
        </p:nvPicPr>
        <p:blipFill>
          <a:blip r:embed="rId2"/>
          <a:stretch>
            <a:fillRect/>
          </a:stretch>
        </p:blipFill>
        <p:spPr>
          <a:xfrm>
            <a:off x="8613000" y="900113"/>
            <a:ext cx="360000" cy="226009"/>
          </a:xfrm>
          <a:prstGeom prst="rect">
            <a:avLst/>
          </a:prstGeom>
        </p:spPr>
      </p:pic>
      <p:pic>
        <p:nvPicPr>
          <p:cNvPr id="10" name="Image 9">
            <a:extLst>
              <a:ext uri="{FF2B5EF4-FFF2-40B4-BE49-F238E27FC236}">
                <a16:creationId xmlns="" xmlns:a16="http://schemas.microsoft.com/office/drawing/2014/main" id="{D1A7E662-90A5-F841-BBD0-F1D425AE7476}"/>
              </a:ext>
            </a:extLst>
          </p:cNvPr>
          <p:cNvPicPr>
            <a:picLocks noChangeAspect="1"/>
          </p:cNvPicPr>
          <p:nvPr userDrawn="1"/>
        </p:nvPicPr>
        <p:blipFill>
          <a:blip r:embed="rId2"/>
          <a:stretch>
            <a:fillRect/>
          </a:stretch>
        </p:blipFill>
        <p:spPr>
          <a:xfrm rot="10800000">
            <a:off x="8613000" y="6434891"/>
            <a:ext cx="360000" cy="226009"/>
          </a:xfrm>
          <a:prstGeom prst="rect">
            <a:avLst/>
          </a:prstGeom>
        </p:spPr>
      </p:pic>
    </p:spTree>
    <p:extLst>
      <p:ext uri="{BB962C8B-B14F-4D97-AF65-F5344CB8AC3E}">
        <p14:creationId xmlns:p14="http://schemas.microsoft.com/office/powerpoint/2010/main" val="2051464078"/>
      </p:ext>
    </p:extLst>
  </p:cSld>
  <p:clrMapOvr>
    <a:masterClrMapping/>
  </p:clrMapOvr>
  <p:extLst>
    <p:ext uri="{DCECCB84-F9BA-43D5-87BE-67443E8EF086}">
      <p15:sldGuideLst xmlns="" xmlns:p15="http://schemas.microsoft.com/office/powerpoint/2012/main">
        <p15:guide id="3" pos="475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8" name="Espace réservé du texte 7">
            <a:extLst>
              <a:ext uri="{FF2B5EF4-FFF2-40B4-BE49-F238E27FC236}">
                <a16:creationId xmlns="" xmlns:a16="http://schemas.microsoft.com/office/drawing/2014/main" id="{BAD4632E-3673-E74A-B82E-53B2E9D9FE6F}"/>
              </a:ext>
            </a:extLst>
          </p:cNvPr>
          <p:cNvSpPr>
            <a:spLocks noGrp="1"/>
          </p:cNvSpPr>
          <p:nvPr>
            <p:ph type="body" sz="quarter" idx="12"/>
          </p:nvPr>
        </p:nvSpPr>
        <p:spPr>
          <a:xfrm>
            <a:off x="666650" y="1980000"/>
            <a:ext cx="5039669" cy="4680000"/>
          </a:xfrm>
        </p:spPr>
        <p:txBody>
          <a:bodyPr>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texte 7">
            <a:extLst>
              <a:ext uri="{FF2B5EF4-FFF2-40B4-BE49-F238E27FC236}">
                <a16:creationId xmlns="" xmlns:a16="http://schemas.microsoft.com/office/drawing/2014/main" id="{61F63932-F0EA-A844-8E16-7388AABC3C79}"/>
              </a:ext>
            </a:extLst>
          </p:cNvPr>
          <p:cNvSpPr>
            <a:spLocks noGrp="1"/>
          </p:cNvSpPr>
          <p:nvPr>
            <p:ph type="body" sz="quarter" idx="13" hasCustomPrompt="1"/>
          </p:nvPr>
        </p:nvSpPr>
        <p:spPr>
          <a:xfrm>
            <a:off x="7145338" y="2520000"/>
            <a:ext cx="2880662" cy="3600000"/>
          </a:xfrm>
        </p:spPr>
        <p:txBody>
          <a:bodyPr anchor="ctr" anchorCtr="0">
            <a:noAutofit/>
          </a:bodyPr>
          <a:lstStyle>
            <a:lvl1pPr marL="0" indent="0" algn="ctr">
              <a:buFontTx/>
              <a:buNone/>
              <a:defRPr sz="1200" b="0" i="0">
                <a:solidFill>
                  <a:schemeClr val="tx1"/>
                </a:solidFill>
                <a:latin typeface="+mn-lt"/>
              </a:defRPr>
            </a:lvl1pPr>
          </a:lstStyle>
          <a:p>
            <a:pPr lvl="0"/>
            <a:r>
              <a:rPr lang="fr-FR" dirty="0"/>
              <a:t>Cliquez pour insérer un premier</a:t>
            </a:r>
            <a:br>
              <a:rPr lang="fr-FR" dirty="0"/>
            </a:br>
            <a:r>
              <a:rPr lang="fr-FR" dirty="0"/>
              <a:t>verbatim</a:t>
            </a:r>
          </a:p>
          <a:p>
            <a:pPr lvl="0"/>
            <a:r>
              <a:rPr lang="fr-FR" dirty="0"/>
              <a:t>---</a:t>
            </a:r>
          </a:p>
          <a:p>
            <a:pPr lvl="0"/>
            <a:r>
              <a:rPr lang="fr-FR" dirty="0"/>
              <a:t>Cliquez pour insérer un deuxième</a:t>
            </a:r>
            <a:br>
              <a:rPr lang="fr-FR" dirty="0"/>
            </a:br>
            <a:r>
              <a:rPr lang="fr-FR" dirty="0"/>
              <a:t>verbatim</a:t>
            </a:r>
          </a:p>
          <a:p>
            <a:pPr lvl="0"/>
            <a:r>
              <a:rPr lang="fr-FR" dirty="0"/>
              <a:t>---</a:t>
            </a:r>
          </a:p>
          <a:p>
            <a:pPr lvl="0"/>
            <a:r>
              <a:rPr lang="fr-FR" dirty="0"/>
              <a:t>Cliquez pour insérer un troisième</a:t>
            </a:r>
            <a:br>
              <a:rPr lang="fr-FR" dirty="0"/>
            </a:br>
            <a:r>
              <a:rPr lang="fr-FR" dirty="0"/>
              <a:t>verbatim</a:t>
            </a:r>
          </a:p>
        </p:txBody>
      </p:sp>
      <p:pic>
        <p:nvPicPr>
          <p:cNvPr id="7" name="Image 6">
            <a:extLst>
              <a:ext uri="{FF2B5EF4-FFF2-40B4-BE49-F238E27FC236}">
                <a16:creationId xmlns="" xmlns:a16="http://schemas.microsoft.com/office/drawing/2014/main" id="{FBC580B0-526A-1A40-A198-7171B4203B15}"/>
              </a:ext>
            </a:extLst>
          </p:cNvPr>
          <p:cNvPicPr>
            <a:picLocks noChangeAspect="1"/>
          </p:cNvPicPr>
          <p:nvPr userDrawn="1"/>
        </p:nvPicPr>
        <p:blipFill>
          <a:blip r:embed="rId2"/>
          <a:stretch>
            <a:fillRect/>
          </a:stretch>
        </p:blipFill>
        <p:spPr>
          <a:xfrm>
            <a:off x="8405669" y="1980000"/>
            <a:ext cx="360000" cy="226009"/>
          </a:xfrm>
          <a:prstGeom prst="rect">
            <a:avLst/>
          </a:prstGeom>
        </p:spPr>
      </p:pic>
      <p:pic>
        <p:nvPicPr>
          <p:cNvPr id="13" name="Image 12">
            <a:extLst>
              <a:ext uri="{FF2B5EF4-FFF2-40B4-BE49-F238E27FC236}">
                <a16:creationId xmlns="" xmlns:a16="http://schemas.microsoft.com/office/drawing/2014/main" id="{B37E435F-461D-5B45-A9DB-967F8065DABD}"/>
              </a:ext>
            </a:extLst>
          </p:cNvPr>
          <p:cNvPicPr>
            <a:picLocks noChangeAspect="1"/>
          </p:cNvPicPr>
          <p:nvPr userDrawn="1"/>
        </p:nvPicPr>
        <p:blipFill>
          <a:blip r:embed="rId2"/>
          <a:stretch>
            <a:fillRect/>
          </a:stretch>
        </p:blipFill>
        <p:spPr>
          <a:xfrm rot="10800000">
            <a:off x="8405669" y="6445638"/>
            <a:ext cx="360000" cy="226009"/>
          </a:xfrm>
          <a:prstGeom prst="rect">
            <a:avLst/>
          </a:prstGeom>
        </p:spPr>
      </p:pic>
      <p:cxnSp>
        <p:nvCxnSpPr>
          <p:cNvPr id="14" name="Connecteur droit 13">
            <a:extLst>
              <a:ext uri="{FF2B5EF4-FFF2-40B4-BE49-F238E27FC236}">
                <a16:creationId xmlns="" xmlns:a16="http://schemas.microsoft.com/office/drawing/2014/main" id="{8ED92AEF-62FE-DF44-BC65-8E1517BD91F0}"/>
              </a:ext>
            </a:extLst>
          </p:cNvPr>
          <p:cNvCxnSpPr/>
          <p:nvPr userDrawn="1"/>
        </p:nvCxnSpPr>
        <p:spPr>
          <a:xfrm>
            <a:off x="7145338" y="2093004"/>
            <a:ext cx="1027112"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 xmlns:a16="http://schemas.microsoft.com/office/drawing/2014/main" id="{864F53AC-9644-E443-8875-BB9D0F7C826E}"/>
              </a:ext>
            </a:extLst>
          </p:cNvPr>
          <p:cNvCxnSpPr/>
          <p:nvPr userDrawn="1"/>
        </p:nvCxnSpPr>
        <p:spPr>
          <a:xfrm>
            <a:off x="8998888" y="2093004"/>
            <a:ext cx="1027112"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 xmlns:a16="http://schemas.microsoft.com/office/drawing/2014/main" id="{158DAF90-8D01-4F4F-9C85-1740B27B060F}"/>
              </a:ext>
            </a:extLst>
          </p:cNvPr>
          <p:cNvCxnSpPr/>
          <p:nvPr userDrawn="1"/>
        </p:nvCxnSpPr>
        <p:spPr>
          <a:xfrm>
            <a:off x="7145338" y="6555600"/>
            <a:ext cx="1027112"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 xmlns:a16="http://schemas.microsoft.com/office/drawing/2014/main" id="{5BB86833-1A11-CA48-B555-9AC5FF241623}"/>
              </a:ext>
            </a:extLst>
          </p:cNvPr>
          <p:cNvCxnSpPr/>
          <p:nvPr userDrawn="1"/>
        </p:nvCxnSpPr>
        <p:spPr>
          <a:xfrm>
            <a:off x="8998888" y="6555600"/>
            <a:ext cx="1027112"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060205"/>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3594">
          <p15:clr>
            <a:srgbClr val="FBAE40"/>
          </p15:clr>
        </p15:guide>
        <p15:guide id="4" pos="450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_2">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B20E38E-E835-7E4A-99AA-B5EFA9E8A4CA}"/>
              </a:ext>
            </a:extLst>
          </p:cNvPr>
          <p:cNvSpPr/>
          <p:nvPr userDrawn="1"/>
        </p:nvSpPr>
        <p:spPr>
          <a:xfrm>
            <a:off x="7145338" y="1979613"/>
            <a:ext cx="2881312" cy="4680000"/>
          </a:xfrm>
          <a:prstGeom prst="rect">
            <a:avLst/>
          </a:prstGeom>
          <a:solidFill>
            <a:srgbClr val="FFE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8" name="Espace réservé du texte 7">
            <a:extLst>
              <a:ext uri="{FF2B5EF4-FFF2-40B4-BE49-F238E27FC236}">
                <a16:creationId xmlns="" xmlns:a16="http://schemas.microsoft.com/office/drawing/2014/main" id="{BAD4632E-3673-E74A-B82E-53B2E9D9FE6F}"/>
              </a:ext>
            </a:extLst>
          </p:cNvPr>
          <p:cNvSpPr>
            <a:spLocks noGrp="1"/>
          </p:cNvSpPr>
          <p:nvPr>
            <p:ph type="body" sz="quarter" idx="12"/>
          </p:nvPr>
        </p:nvSpPr>
        <p:spPr>
          <a:xfrm>
            <a:off x="666650" y="1980000"/>
            <a:ext cx="5039669" cy="4680000"/>
          </a:xfrm>
        </p:spPr>
        <p:txBody>
          <a:bodyPr>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texte 7">
            <a:extLst>
              <a:ext uri="{FF2B5EF4-FFF2-40B4-BE49-F238E27FC236}">
                <a16:creationId xmlns="" xmlns:a16="http://schemas.microsoft.com/office/drawing/2014/main" id="{61F63932-F0EA-A844-8E16-7388AABC3C79}"/>
              </a:ext>
            </a:extLst>
          </p:cNvPr>
          <p:cNvSpPr>
            <a:spLocks noGrp="1"/>
          </p:cNvSpPr>
          <p:nvPr>
            <p:ph type="body" sz="quarter" idx="13" hasCustomPrompt="1"/>
          </p:nvPr>
        </p:nvSpPr>
        <p:spPr>
          <a:xfrm>
            <a:off x="7145338" y="2700000"/>
            <a:ext cx="2880662" cy="3240000"/>
          </a:xfrm>
        </p:spPr>
        <p:txBody>
          <a:bodyPr lIns="180000" rIns="180000" anchor="ctr" anchorCtr="0">
            <a:noAutofit/>
          </a:bodyPr>
          <a:lstStyle>
            <a:lvl1pPr marL="0" indent="0" algn="ctr">
              <a:buFontTx/>
              <a:buNone/>
              <a:defRPr sz="1200" b="0" i="0">
                <a:solidFill>
                  <a:schemeClr val="tx1"/>
                </a:solidFill>
                <a:latin typeface="+mn-lt"/>
              </a:defRPr>
            </a:lvl1pPr>
          </a:lstStyle>
          <a:p>
            <a:pPr lvl="0"/>
            <a:r>
              <a:rPr lang="fr-FR" dirty="0"/>
              <a:t>Cliquez pour insérer un premier</a:t>
            </a:r>
            <a:br>
              <a:rPr lang="fr-FR" dirty="0"/>
            </a:br>
            <a:r>
              <a:rPr lang="fr-FR" dirty="0"/>
              <a:t>verbatim</a:t>
            </a:r>
          </a:p>
          <a:p>
            <a:pPr lvl="0"/>
            <a:r>
              <a:rPr lang="fr-FR" dirty="0"/>
              <a:t>---</a:t>
            </a:r>
          </a:p>
          <a:p>
            <a:pPr lvl="0"/>
            <a:r>
              <a:rPr lang="fr-FR" dirty="0"/>
              <a:t>Cliquez pour insérer un deuxième</a:t>
            </a:r>
            <a:br>
              <a:rPr lang="fr-FR" dirty="0"/>
            </a:br>
            <a:r>
              <a:rPr lang="fr-FR" dirty="0"/>
              <a:t>verbatim</a:t>
            </a:r>
          </a:p>
          <a:p>
            <a:pPr lvl="0"/>
            <a:r>
              <a:rPr lang="fr-FR" dirty="0"/>
              <a:t>---</a:t>
            </a:r>
          </a:p>
          <a:p>
            <a:pPr lvl="0"/>
            <a:r>
              <a:rPr lang="fr-FR" dirty="0"/>
              <a:t>Cliquez pour insérer un troisième</a:t>
            </a:r>
            <a:br>
              <a:rPr lang="fr-FR" dirty="0"/>
            </a:br>
            <a:r>
              <a:rPr lang="fr-FR" dirty="0"/>
              <a:t>verbatim</a:t>
            </a:r>
          </a:p>
        </p:txBody>
      </p:sp>
      <p:pic>
        <p:nvPicPr>
          <p:cNvPr id="7" name="Image 6">
            <a:extLst>
              <a:ext uri="{FF2B5EF4-FFF2-40B4-BE49-F238E27FC236}">
                <a16:creationId xmlns="" xmlns:a16="http://schemas.microsoft.com/office/drawing/2014/main" id="{FBC580B0-526A-1A40-A198-7171B4203B15}"/>
              </a:ext>
            </a:extLst>
          </p:cNvPr>
          <p:cNvPicPr>
            <a:picLocks noChangeAspect="1"/>
          </p:cNvPicPr>
          <p:nvPr userDrawn="1"/>
        </p:nvPicPr>
        <p:blipFill>
          <a:blip r:embed="rId2"/>
          <a:srcRect/>
          <a:stretch/>
        </p:blipFill>
        <p:spPr>
          <a:xfrm>
            <a:off x="8405669" y="2160000"/>
            <a:ext cx="360000" cy="226008"/>
          </a:xfrm>
          <a:prstGeom prst="rect">
            <a:avLst/>
          </a:prstGeom>
        </p:spPr>
      </p:pic>
      <p:pic>
        <p:nvPicPr>
          <p:cNvPr id="13" name="Image 12">
            <a:extLst>
              <a:ext uri="{FF2B5EF4-FFF2-40B4-BE49-F238E27FC236}">
                <a16:creationId xmlns="" xmlns:a16="http://schemas.microsoft.com/office/drawing/2014/main" id="{B37E435F-461D-5B45-A9DB-967F8065DABD}"/>
              </a:ext>
            </a:extLst>
          </p:cNvPr>
          <p:cNvPicPr>
            <a:picLocks noChangeAspect="1"/>
          </p:cNvPicPr>
          <p:nvPr userDrawn="1"/>
        </p:nvPicPr>
        <p:blipFill>
          <a:blip r:embed="rId2"/>
          <a:srcRect/>
          <a:stretch/>
        </p:blipFill>
        <p:spPr>
          <a:xfrm rot="10800000">
            <a:off x="8405669" y="6264000"/>
            <a:ext cx="360000" cy="226008"/>
          </a:xfrm>
          <a:prstGeom prst="rect">
            <a:avLst/>
          </a:prstGeom>
        </p:spPr>
      </p:pic>
    </p:spTree>
    <p:extLst>
      <p:ext uri="{BB962C8B-B14F-4D97-AF65-F5344CB8AC3E}">
        <p14:creationId xmlns:p14="http://schemas.microsoft.com/office/powerpoint/2010/main" val="2724264836"/>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3594">
          <p15:clr>
            <a:srgbClr val="FBAE40"/>
          </p15:clr>
        </p15:guide>
        <p15:guide id="4" pos="450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Equipe_3">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666000" y="3617225"/>
            <a:ext cx="2520000" cy="252000"/>
          </a:xfrm>
        </p:spPr>
        <p:txBody>
          <a:bodyPr>
            <a:noAutofit/>
          </a:bodyPr>
          <a:lstStyle>
            <a:lvl1pPr marL="0" indent="0" algn="ctr">
              <a:buNone/>
              <a:defRPr sz="1400" b="1" spc="0" baseline="0">
                <a:solidFill>
                  <a:srgbClr val="0F7D8C"/>
                </a:solidFill>
                <a:latin typeface="+mn-lt"/>
              </a:defRPr>
            </a:lvl1pPr>
          </a:lstStyle>
          <a:p>
            <a:pPr lvl="0"/>
            <a:r>
              <a:rPr lang="fr-FR" dirty="0"/>
              <a:t>Insérer le nom</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32" name="Espace réservé pour une image  9">
            <a:extLst>
              <a:ext uri="{FF2B5EF4-FFF2-40B4-BE49-F238E27FC236}">
                <a16:creationId xmlns="" xmlns:a16="http://schemas.microsoft.com/office/drawing/2014/main" id="{46D84A85-C68C-7545-88D0-4ECA4FCBFADB}"/>
              </a:ext>
            </a:extLst>
          </p:cNvPr>
          <p:cNvSpPr>
            <a:spLocks noGrp="1"/>
          </p:cNvSpPr>
          <p:nvPr>
            <p:ph type="pic" sz="quarter" idx="19" hasCustomPrompt="1"/>
          </p:nvPr>
        </p:nvSpPr>
        <p:spPr>
          <a:xfrm>
            <a:off x="1295162" y="1979613"/>
            <a:ext cx="1260000" cy="126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5" name="Espace réservé pour une image  9">
            <a:extLst>
              <a:ext uri="{FF2B5EF4-FFF2-40B4-BE49-F238E27FC236}">
                <a16:creationId xmlns="" xmlns:a16="http://schemas.microsoft.com/office/drawing/2014/main" id="{0E410F91-71E4-244D-9706-5E1A044872C9}"/>
              </a:ext>
            </a:extLst>
          </p:cNvPr>
          <p:cNvSpPr>
            <a:spLocks noGrp="1"/>
          </p:cNvSpPr>
          <p:nvPr>
            <p:ph type="pic" sz="quarter" idx="20" hasCustomPrompt="1"/>
          </p:nvPr>
        </p:nvSpPr>
        <p:spPr>
          <a:xfrm>
            <a:off x="4716000" y="1979613"/>
            <a:ext cx="1260000" cy="126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6" name="Espace réservé pour une image  9">
            <a:extLst>
              <a:ext uri="{FF2B5EF4-FFF2-40B4-BE49-F238E27FC236}">
                <a16:creationId xmlns="" xmlns:a16="http://schemas.microsoft.com/office/drawing/2014/main" id="{13CDEF81-86C7-EB4C-B081-6CB7FD941C22}"/>
              </a:ext>
            </a:extLst>
          </p:cNvPr>
          <p:cNvSpPr>
            <a:spLocks noGrp="1"/>
          </p:cNvSpPr>
          <p:nvPr>
            <p:ph type="pic" sz="quarter" idx="21" hasCustomPrompt="1"/>
          </p:nvPr>
        </p:nvSpPr>
        <p:spPr>
          <a:xfrm>
            <a:off x="8136650" y="1979613"/>
            <a:ext cx="1260000" cy="126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7" name="Espace réservé du texte 23">
            <a:extLst>
              <a:ext uri="{FF2B5EF4-FFF2-40B4-BE49-F238E27FC236}">
                <a16:creationId xmlns="" xmlns:a16="http://schemas.microsoft.com/office/drawing/2014/main" id="{F7C814E4-2E62-9D4A-AFC1-60AD920812B2}"/>
              </a:ext>
            </a:extLst>
          </p:cNvPr>
          <p:cNvSpPr>
            <a:spLocks noGrp="1"/>
          </p:cNvSpPr>
          <p:nvPr>
            <p:ph type="body" sz="quarter" idx="22" hasCustomPrompt="1"/>
          </p:nvPr>
        </p:nvSpPr>
        <p:spPr>
          <a:xfrm>
            <a:off x="666000" y="4103612"/>
            <a:ext cx="2520000" cy="180000"/>
          </a:xfrm>
        </p:spPr>
        <p:txBody>
          <a:bodyPr>
            <a:noAutofit/>
          </a:bodyPr>
          <a:lstStyle>
            <a:lvl1pPr marL="0" indent="0" algn="ctr">
              <a:buNone/>
              <a:defRPr sz="1200" b="0" i="0" spc="0" baseline="0">
                <a:solidFill>
                  <a:srgbClr val="00465A"/>
                </a:solidFill>
                <a:latin typeface="+mn-lt"/>
              </a:defRPr>
            </a:lvl1pPr>
          </a:lstStyle>
          <a:p>
            <a:pPr lvl="0"/>
            <a:r>
              <a:rPr lang="fr-FR" dirty="0"/>
              <a:t>Insérer le titre</a:t>
            </a:r>
          </a:p>
        </p:txBody>
      </p:sp>
      <p:sp>
        <p:nvSpPr>
          <p:cNvPr id="38" name="Espace réservé du texte 23">
            <a:extLst>
              <a:ext uri="{FF2B5EF4-FFF2-40B4-BE49-F238E27FC236}">
                <a16:creationId xmlns="" xmlns:a16="http://schemas.microsoft.com/office/drawing/2014/main" id="{27194103-D940-2C45-B9CB-0D5165C02CDF}"/>
              </a:ext>
            </a:extLst>
          </p:cNvPr>
          <p:cNvSpPr>
            <a:spLocks noGrp="1"/>
          </p:cNvSpPr>
          <p:nvPr>
            <p:ph type="body" sz="quarter" idx="23" hasCustomPrompt="1"/>
          </p:nvPr>
        </p:nvSpPr>
        <p:spPr>
          <a:xfrm>
            <a:off x="666000" y="4518000"/>
            <a:ext cx="2520000" cy="2141563"/>
          </a:xfrm>
        </p:spPr>
        <p:txBody>
          <a:bodyPr>
            <a:noAutofit/>
          </a:bodyPr>
          <a:lstStyle>
            <a:lvl1pPr marL="0" indent="0" algn="ctr">
              <a:spcAft>
                <a:spcPts val="600"/>
              </a:spcAft>
              <a:buNone/>
              <a:defRPr sz="1050" b="0" i="0" spc="0" baseline="0">
                <a:solidFill>
                  <a:schemeClr val="tx1"/>
                </a:solidFill>
                <a:latin typeface="+mn-lt"/>
              </a:defRPr>
            </a:lvl1pPr>
          </a:lstStyle>
          <a:p>
            <a:pPr lvl="0"/>
            <a:r>
              <a:rPr lang="fr-FR" dirty="0"/>
              <a:t>Cliquer pour insérer la bio</a:t>
            </a:r>
          </a:p>
        </p:txBody>
      </p:sp>
      <p:sp>
        <p:nvSpPr>
          <p:cNvPr id="39" name="Espace réservé du texte 23">
            <a:extLst>
              <a:ext uri="{FF2B5EF4-FFF2-40B4-BE49-F238E27FC236}">
                <a16:creationId xmlns="" xmlns:a16="http://schemas.microsoft.com/office/drawing/2014/main" id="{39EFCF92-F292-034D-B575-0F832F9E82E5}"/>
              </a:ext>
            </a:extLst>
          </p:cNvPr>
          <p:cNvSpPr>
            <a:spLocks noGrp="1"/>
          </p:cNvSpPr>
          <p:nvPr>
            <p:ph type="body" sz="quarter" idx="24" hasCustomPrompt="1"/>
          </p:nvPr>
        </p:nvSpPr>
        <p:spPr>
          <a:xfrm>
            <a:off x="4086225" y="3617225"/>
            <a:ext cx="2520000" cy="252000"/>
          </a:xfrm>
        </p:spPr>
        <p:txBody>
          <a:bodyPr>
            <a:noAutofit/>
          </a:bodyPr>
          <a:lstStyle>
            <a:lvl1pPr marL="0" indent="0" algn="ctr">
              <a:buNone/>
              <a:defRPr sz="1400" b="1" spc="0" baseline="0">
                <a:solidFill>
                  <a:srgbClr val="0F7D8C"/>
                </a:solidFill>
                <a:latin typeface="+mn-lt"/>
              </a:defRPr>
            </a:lvl1pPr>
          </a:lstStyle>
          <a:p>
            <a:pPr lvl="0"/>
            <a:r>
              <a:rPr lang="fr-FR" dirty="0"/>
              <a:t>Insérer le nom</a:t>
            </a:r>
          </a:p>
        </p:txBody>
      </p:sp>
      <p:sp>
        <p:nvSpPr>
          <p:cNvPr id="40" name="Espace réservé du texte 23">
            <a:extLst>
              <a:ext uri="{FF2B5EF4-FFF2-40B4-BE49-F238E27FC236}">
                <a16:creationId xmlns="" xmlns:a16="http://schemas.microsoft.com/office/drawing/2014/main" id="{EDB9769E-C6EB-8D40-A08B-7FF7EC80ACE8}"/>
              </a:ext>
            </a:extLst>
          </p:cNvPr>
          <p:cNvSpPr>
            <a:spLocks noGrp="1"/>
          </p:cNvSpPr>
          <p:nvPr>
            <p:ph type="body" sz="quarter" idx="25" hasCustomPrompt="1"/>
          </p:nvPr>
        </p:nvSpPr>
        <p:spPr>
          <a:xfrm>
            <a:off x="4086225" y="4103612"/>
            <a:ext cx="2520000" cy="180000"/>
          </a:xfrm>
        </p:spPr>
        <p:txBody>
          <a:bodyPr>
            <a:noAutofit/>
          </a:bodyPr>
          <a:lstStyle>
            <a:lvl1pPr marL="0" indent="0" algn="ctr">
              <a:buNone/>
              <a:defRPr sz="1200" b="0" i="0" spc="0" baseline="0">
                <a:solidFill>
                  <a:srgbClr val="00465A"/>
                </a:solidFill>
                <a:latin typeface="+mn-lt"/>
              </a:defRPr>
            </a:lvl1pPr>
          </a:lstStyle>
          <a:p>
            <a:pPr lvl="0"/>
            <a:r>
              <a:rPr lang="fr-FR" dirty="0"/>
              <a:t>Insérer le titre</a:t>
            </a:r>
          </a:p>
        </p:txBody>
      </p:sp>
      <p:sp>
        <p:nvSpPr>
          <p:cNvPr id="41" name="Espace réservé du texte 23">
            <a:extLst>
              <a:ext uri="{FF2B5EF4-FFF2-40B4-BE49-F238E27FC236}">
                <a16:creationId xmlns="" xmlns:a16="http://schemas.microsoft.com/office/drawing/2014/main" id="{824267D8-581F-7141-B106-E7ACC2D776C6}"/>
              </a:ext>
            </a:extLst>
          </p:cNvPr>
          <p:cNvSpPr>
            <a:spLocks noGrp="1"/>
          </p:cNvSpPr>
          <p:nvPr>
            <p:ph type="body" sz="quarter" idx="26" hasCustomPrompt="1"/>
          </p:nvPr>
        </p:nvSpPr>
        <p:spPr>
          <a:xfrm>
            <a:off x="4086225" y="4518000"/>
            <a:ext cx="2520000" cy="2141563"/>
          </a:xfrm>
        </p:spPr>
        <p:txBody>
          <a:bodyPr>
            <a:noAutofit/>
          </a:bodyPr>
          <a:lstStyle>
            <a:lvl1pPr marL="0" indent="0" algn="ctr">
              <a:spcAft>
                <a:spcPts val="600"/>
              </a:spcAft>
              <a:buNone/>
              <a:defRPr sz="1050" b="0" i="0" spc="0" baseline="0">
                <a:solidFill>
                  <a:schemeClr val="tx1"/>
                </a:solidFill>
                <a:latin typeface="+mn-lt"/>
              </a:defRPr>
            </a:lvl1pPr>
          </a:lstStyle>
          <a:p>
            <a:pPr lvl="0"/>
            <a:r>
              <a:rPr lang="fr-FR" dirty="0"/>
              <a:t>Cliquer pour insérer la bio</a:t>
            </a:r>
          </a:p>
        </p:txBody>
      </p:sp>
      <p:sp>
        <p:nvSpPr>
          <p:cNvPr id="42" name="Espace réservé du texte 23">
            <a:extLst>
              <a:ext uri="{FF2B5EF4-FFF2-40B4-BE49-F238E27FC236}">
                <a16:creationId xmlns="" xmlns:a16="http://schemas.microsoft.com/office/drawing/2014/main" id="{C412AE1D-2F40-714D-898E-D2FBF5CB84AE}"/>
              </a:ext>
            </a:extLst>
          </p:cNvPr>
          <p:cNvSpPr>
            <a:spLocks noGrp="1"/>
          </p:cNvSpPr>
          <p:nvPr>
            <p:ph type="body" sz="quarter" idx="27" hasCustomPrompt="1"/>
          </p:nvPr>
        </p:nvSpPr>
        <p:spPr>
          <a:xfrm>
            <a:off x="7505700" y="3617225"/>
            <a:ext cx="2520000" cy="252000"/>
          </a:xfrm>
        </p:spPr>
        <p:txBody>
          <a:bodyPr>
            <a:noAutofit/>
          </a:bodyPr>
          <a:lstStyle>
            <a:lvl1pPr marL="0" indent="0" algn="ctr">
              <a:buNone/>
              <a:defRPr sz="1400" b="1" spc="0" baseline="0">
                <a:solidFill>
                  <a:srgbClr val="0F7D8C"/>
                </a:solidFill>
                <a:latin typeface="+mn-lt"/>
              </a:defRPr>
            </a:lvl1pPr>
          </a:lstStyle>
          <a:p>
            <a:pPr lvl="0"/>
            <a:r>
              <a:rPr lang="fr-FR" dirty="0"/>
              <a:t>Insérer le nom</a:t>
            </a:r>
          </a:p>
        </p:txBody>
      </p:sp>
      <p:sp>
        <p:nvSpPr>
          <p:cNvPr id="43" name="Espace réservé du texte 23">
            <a:extLst>
              <a:ext uri="{FF2B5EF4-FFF2-40B4-BE49-F238E27FC236}">
                <a16:creationId xmlns="" xmlns:a16="http://schemas.microsoft.com/office/drawing/2014/main" id="{9DF1AE8E-6DAB-BB4A-B13E-3FD6FF0716CE}"/>
              </a:ext>
            </a:extLst>
          </p:cNvPr>
          <p:cNvSpPr>
            <a:spLocks noGrp="1"/>
          </p:cNvSpPr>
          <p:nvPr>
            <p:ph type="body" sz="quarter" idx="28" hasCustomPrompt="1"/>
          </p:nvPr>
        </p:nvSpPr>
        <p:spPr>
          <a:xfrm>
            <a:off x="7505700" y="4103612"/>
            <a:ext cx="2520000" cy="180000"/>
          </a:xfrm>
        </p:spPr>
        <p:txBody>
          <a:bodyPr>
            <a:noAutofit/>
          </a:bodyPr>
          <a:lstStyle>
            <a:lvl1pPr marL="0" indent="0" algn="ctr">
              <a:buNone/>
              <a:defRPr sz="1200" b="0" i="0" spc="0" baseline="0">
                <a:solidFill>
                  <a:srgbClr val="00465A"/>
                </a:solidFill>
                <a:latin typeface="+mn-lt"/>
              </a:defRPr>
            </a:lvl1pPr>
          </a:lstStyle>
          <a:p>
            <a:pPr lvl="0"/>
            <a:r>
              <a:rPr lang="fr-FR" dirty="0"/>
              <a:t>Insérer le titre</a:t>
            </a:r>
          </a:p>
        </p:txBody>
      </p:sp>
      <p:sp>
        <p:nvSpPr>
          <p:cNvPr id="44" name="Espace réservé du texte 23">
            <a:extLst>
              <a:ext uri="{FF2B5EF4-FFF2-40B4-BE49-F238E27FC236}">
                <a16:creationId xmlns="" xmlns:a16="http://schemas.microsoft.com/office/drawing/2014/main" id="{119FF947-8863-2044-B5A4-88624D39CC39}"/>
              </a:ext>
            </a:extLst>
          </p:cNvPr>
          <p:cNvSpPr>
            <a:spLocks noGrp="1"/>
          </p:cNvSpPr>
          <p:nvPr>
            <p:ph type="body" sz="quarter" idx="29" hasCustomPrompt="1"/>
          </p:nvPr>
        </p:nvSpPr>
        <p:spPr>
          <a:xfrm>
            <a:off x="7505700" y="4518000"/>
            <a:ext cx="2520000" cy="2141563"/>
          </a:xfrm>
        </p:spPr>
        <p:txBody>
          <a:bodyPr>
            <a:noAutofit/>
          </a:bodyPr>
          <a:lstStyle>
            <a:lvl1pPr marL="0" indent="0" algn="ctr">
              <a:spcAft>
                <a:spcPts val="600"/>
              </a:spcAft>
              <a:buNone/>
              <a:defRPr sz="1050" b="0" i="0" spc="0" baseline="0">
                <a:solidFill>
                  <a:schemeClr val="tx1"/>
                </a:solidFill>
                <a:latin typeface="+mn-lt"/>
              </a:defRPr>
            </a:lvl1pPr>
          </a:lstStyle>
          <a:p>
            <a:pPr lvl="0"/>
            <a:r>
              <a:rPr lang="fr-FR" dirty="0"/>
              <a:t>Cliquer pour insérer la bio</a:t>
            </a:r>
          </a:p>
        </p:txBody>
      </p:sp>
    </p:spTree>
    <p:extLst>
      <p:ext uri="{BB962C8B-B14F-4D97-AF65-F5344CB8AC3E}">
        <p14:creationId xmlns:p14="http://schemas.microsoft.com/office/powerpoint/2010/main" val="1578818560"/>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2007">
          <p15:clr>
            <a:srgbClr val="FBAE40"/>
          </p15:clr>
        </p15:guide>
        <p15:guide id="4" pos="2574">
          <p15:clr>
            <a:srgbClr val="FBAE40"/>
          </p15:clr>
        </p15:guide>
        <p15:guide id="5" pos="4161">
          <p15:clr>
            <a:srgbClr val="FBAE40"/>
          </p15:clr>
        </p15:guide>
        <p15:guide id="6" pos="4728">
          <p15:clr>
            <a:srgbClr val="FBAE40"/>
          </p15:clr>
        </p15:guide>
        <p15:guide id="7" orient="horz" pos="2268">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quipe_4">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666000" y="3617225"/>
            <a:ext cx="1800000" cy="252000"/>
          </a:xfrm>
        </p:spPr>
        <p:txBody>
          <a:bodyPr>
            <a:noAutofit/>
          </a:bodyPr>
          <a:lstStyle>
            <a:lvl1pPr marL="0" indent="0" algn="ctr">
              <a:buNone/>
              <a:defRPr sz="1400" b="1" spc="0" baseline="0">
                <a:solidFill>
                  <a:srgbClr val="0F7D8C"/>
                </a:solidFill>
                <a:latin typeface="+mn-lt"/>
              </a:defRPr>
            </a:lvl1pPr>
          </a:lstStyle>
          <a:p>
            <a:pPr lvl="0"/>
            <a:r>
              <a:rPr lang="fr-FR" dirty="0"/>
              <a:t>Insérer le nom</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32" name="Espace réservé pour une image  9">
            <a:extLst>
              <a:ext uri="{FF2B5EF4-FFF2-40B4-BE49-F238E27FC236}">
                <a16:creationId xmlns="" xmlns:a16="http://schemas.microsoft.com/office/drawing/2014/main" id="{46D84A85-C68C-7545-88D0-4ECA4FCBFADB}"/>
              </a:ext>
            </a:extLst>
          </p:cNvPr>
          <p:cNvSpPr>
            <a:spLocks noGrp="1" noChangeAspect="1"/>
          </p:cNvSpPr>
          <p:nvPr>
            <p:ph type="pic" sz="quarter" idx="19" hasCustomPrompt="1"/>
          </p:nvPr>
        </p:nvSpPr>
        <p:spPr>
          <a:xfrm>
            <a:off x="936000" y="1979613"/>
            <a:ext cx="1260000" cy="126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7" name="Espace réservé du texte 23">
            <a:extLst>
              <a:ext uri="{FF2B5EF4-FFF2-40B4-BE49-F238E27FC236}">
                <a16:creationId xmlns="" xmlns:a16="http://schemas.microsoft.com/office/drawing/2014/main" id="{F7C814E4-2E62-9D4A-AFC1-60AD920812B2}"/>
              </a:ext>
            </a:extLst>
          </p:cNvPr>
          <p:cNvSpPr>
            <a:spLocks noGrp="1"/>
          </p:cNvSpPr>
          <p:nvPr>
            <p:ph type="body" sz="quarter" idx="22" hasCustomPrompt="1"/>
          </p:nvPr>
        </p:nvSpPr>
        <p:spPr>
          <a:xfrm>
            <a:off x="666000" y="4103612"/>
            <a:ext cx="1800000" cy="180000"/>
          </a:xfrm>
        </p:spPr>
        <p:txBody>
          <a:bodyPr>
            <a:noAutofit/>
          </a:bodyPr>
          <a:lstStyle>
            <a:lvl1pPr marL="0" indent="0" algn="ctr">
              <a:buNone/>
              <a:defRPr sz="1200" b="0" i="0" spc="0" baseline="0">
                <a:solidFill>
                  <a:srgbClr val="00465A"/>
                </a:solidFill>
                <a:latin typeface="+mn-lt"/>
              </a:defRPr>
            </a:lvl1pPr>
          </a:lstStyle>
          <a:p>
            <a:pPr lvl="0"/>
            <a:r>
              <a:rPr lang="fr-FR" dirty="0"/>
              <a:t>Insérer le titre</a:t>
            </a:r>
          </a:p>
        </p:txBody>
      </p:sp>
      <p:sp>
        <p:nvSpPr>
          <p:cNvPr id="38" name="Espace réservé du texte 23">
            <a:extLst>
              <a:ext uri="{FF2B5EF4-FFF2-40B4-BE49-F238E27FC236}">
                <a16:creationId xmlns="" xmlns:a16="http://schemas.microsoft.com/office/drawing/2014/main" id="{27194103-D940-2C45-B9CB-0D5165C02CDF}"/>
              </a:ext>
            </a:extLst>
          </p:cNvPr>
          <p:cNvSpPr>
            <a:spLocks noGrp="1"/>
          </p:cNvSpPr>
          <p:nvPr>
            <p:ph type="body" sz="quarter" idx="23" hasCustomPrompt="1"/>
          </p:nvPr>
        </p:nvSpPr>
        <p:spPr>
          <a:xfrm>
            <a:off x="666000" y="4518000"/>
            <a:ext cx="1800000" cy="2141563"/>
          </a:xfrm>
        </p:spPr>
        <p:txBody>
          <a:bodyPr>
            <a:noAutofit/>
          </a:bodyPr>
          <a:lstStyle>
            <a:lvl1pPr marL="0" indent="0" algn="ctr">
              <a:spcAft>
                <a:spcPts val="600"/>
              </a:spcAft>
              <a:buNone/>
              <a:defRPr sz="1050" b="0" i="0" spc="0" baseline="0">
                <a:solidFill>
                  <a:schemeClr val="tx1"/>
                </a:solidFill>
                <a:latin typeface="+mn-lt"/>
              </a:defRPr>
            </a:lvl1pPr>
          </a:lstStyle>
          <a:p>
            <a:pPr lvl="0"/>
            <a:r>
              <a:rPr lang="fr-FR" dirty="0"/>
              <a:t>Cliquer pour insérer la bio</a:t>
            </a:r>
          </a:p>
        </p:txBody>
      </p:sp>
      <p:sp>
        <p:nvSpPr>
          <p:cNvPr id="23" name="Espace réservé du texte 23">
            <a:extLst>
              <a:ext uri="{FF2B5EF4-FFF2-40B4-BE49-F238E27FC236}">
                <a16:creationId xmlns="" xmlns:a16="http://schemas.microsoft.com/office/drawing/2014/main" id="{DFF65457-6129-0540-9031-7CBDEF0D737C}"/>
              </a:ext>
            </a:extLst>
          </p:cNvPr>
          <p:cNvSpPr>
            <a:spLocks noGrp="1"/>
          </p:cNvSpPr>
          <p:nvPr>
            <p:ph type="body" sz="quarter" idx="24" hasCustomPrompt="1"/>
          </p:nvPr>
        </p:nvSpPr>
        <p:spPr>
          <a:xfrm>
            <a:off x="3186113" y="3617225"/>
            <a:ext cx="1800000" cy="252000"/>
          </a:xfrm>
        </p:spPr>
        <p:txBody>
          <a:bodyPr>
            <a:noAutofit/>
          </a:bodyPr>
          <a:lstStyle>
            <a:lvl1pPr marL="0" indent="0" algn="ctr">
              <a:buNone/>
              <a:defRPr sz="1400" b="1" spc="0" baseline="0">
                <a:solidFill>
                  <a:srgbClr val="0F7D8C"/>
                </a:solidFill>
                <a:latin typeface="+mn-lt"/>
              </a:defRPr>
            </a:lvl1pPr>
          </a:lstStyle>
          <a:p>
            <a:pPr lvl="0"/>
            <a:r>
              <a:rPr lang="fr-FR" dirty="0"/>
              <a:t>Insérer le nom</a:t>
            </a:r>
          </a:p>
        </p:txBody>
      </p:sp>
      <p:sp>
        <p:nvSpPr>
          <p:cNvPr id="24" name="Espace réservé pour une image  9">
            <a:extLst>
              <a:ext uri="{FF2B5EF4-FFF2-40B4-BE49-F238E27FC236}">
                <a16:creationId xmlns="" xmlns:a16="http://schemas.microsoft.com/office/drawing/2014/main" id="{A58F0B97-913F-784C-8F37-D277203F635B}"/>
              </a:ext>
            </a:extLst>
          </p:cNvPr>
          <p:cNvSpPr>
            <a:spLocks noGrp="1" noChangeAspect="1"/>
          </p:cNvSpPr>
          <p:nvPr>
            <p:ph type="pic" sz="quarter" idx="25" hasCustomPrompt="1"/>
          </p:nvPr>
        </p:nvSpPr>
        <p:spPr>
          <a:xfrm>
            <a:off x="3456113" y="1979613"/>
            <a:ext cx="1260000" cy="126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25" name="Espace réservé du texte 23">
            <a:extLst>
              <a:ext uri="{FF2B5EF4-FFF2-40B4-BE49-F238E27FC236}">
                <a16:creationId xmlns="" xmlns:a16="http://schemas.microsoft.com/office/drawing/2014/main" id="{4AB62A5E-5533-CC42-ADAD-91B694CED9A7}"/>
              </a:ext>
            </a:extLst>
          </p:cNvPr>
          <p:cNvSpPr>
            <a:spLocks noGrp="1"/>
          </p:cNvSpPr>
          <p:nvPr>
            <p:ph type="body" sz="quarter" idx="26" hasCustomPrompt="1"/>
          </p:nvPr>
        </p:nvSpPr>
        <p:spPr>
          <a:xfrm>
            <a:off x="3186113" y="4103612"/>
            <a:ext cx="1800000" cy="180000"/>
          </a:xfrm>
        </p:spPr>
        <p:txBody>
          <a:bodyPr>
            <a:noAutofit/>
          </a:bodyPr>
          <a:lstStyle>
            <a:lvl1pPr marL="0" indent="0" algn="ctr">
              <a:buNone/>
              <a:defRPr sz="1200" b="0" i="0" spc="0" baseline="0">
                <a:solidFill>
                  <a:srgbClr val="00465A"/>
                </a:solidFill>
                <a:latin typeface="+mn-lt"/>
              </a:defRPr>
            </a:lvl1pPr>
          </a:lstStyle>
          <a:p>
            <a:pPr lvl="0"/>
            <a:r>
              <a:rPr lang="fr-FR" dirty="0"/>
              <a:t>Insérer le titre</a:t>
            </a:r>
          </a:p>
        </p:txBody>
      </p:sp>
      <p:sp>
        <p:nvSpPr>
          <p:cNvPr id="26" name="Espace réservé du texte 23">
            <a:extLst>
              <a:ext uri="{FF2B5EF4-FFF2-40B4-BE49-F238E27FC236}">
                <a16:creationId xmlns="" xmlns:a16="http://schemas.microsoft.com/office/drawing/2014/main" id="{D77699C6-3B66-D847-BA16-AA108D0A16B1}"/>
              </a:ext>
            </a:extLst>
          </p:cNvPr>
          <p:cNvSpPr>
            <a:spLocks noGrp="1"/>
          </p:cNvSpPr>
          <p:nvPr>
            <p:ph type="body" sz="quarter" idx="27" hasCustomPrompt="1"/>
          </p:nvPr>
        </p:nvSpPr>
        <p:spPr>
          <a:xfrm>
            <a:off x="3186113" y="4518000"/>
            <a:ext cx="1800000" cy="2141563"/>
          </a:xfrm>
        </p:spPr>
        <p:txBody>
          <a:bodyPr>
            <a:noAutofit/>
          </a:bodyPr>
          <a:lstStyle>
            <a:lvl1pPr marL="0" indent="0" algn="ctr">
              <a:spcAft>
                <a:spcPts val="600"/>
              </a:spcAft>
              <a:buNone/>
              <a:defRPr sz="1050" b="0" i="0" spc="0" baseline="0">
                <a:solidFill>
                  <a:schemeClr val="tx1"/>
                </a:solidFill>
                <a:latin typeface="+mn-lt"/>
              </a:defRPr>
            </a:lvl1pPr>
          </a:lstStyle>
          <a:p>
            <a:pPr lvl="0"/>
            <a:r>
              <a:rPr lang="fr-FR" dirty="0"/>
              <a:t>Cliquer pour insérer la bio</a:t>
            </a:r>
          </a:p>
        </p:txBody>
      </p:sp>
      <p:sp>
        <p:nvSpPr>
          <p:cNvPr id="27" name="Espace réservé du texte 23">
            <a:extLst>
              <a:ext uri="{FF2B5EF4-FFF2-40B4-BE49-F238E27FC236}">
                <a16:creationId xmlns="" xmlns:a16="http://schemas.microsoft.com/office/drawing/2014/main" id="{9B402A1A-321D-7B42-8071-1D274AA6D017}"/>
              </a:ext>
            </a:extLst>
          </p:cNvPr>
          <p:cNvSpPr>
            <a:spLocks noGrp="1"/>
          </p:cNvSpPr>
          <p:nvPr>
            <p:ph type="body" sz="quarter" idx="28" hasCustomPrompt="1"/>
          </p:nvPr>
        </p:nvSpPr>
        <p:spPr>
          <a:xfrm>
            <a:off x="5705701" y="3617225"/>
            <a:ext cx="1800000" cy="252000"/>
          </a:xfrm>
        </p:spPr>
        <p:txBody>
          <a:bodyPr>
            <a:noAutofit/>
          </a:bodyPr>
          <a:lstStyle>
            <a:lvl1pPr marL="0" indent="0" algn="ctr">
              <a:buNone/>
              <a:defRPr sz="1400" b="1" spc="0" baseline="0">
                <a:solidFill>
                  <a:srgbClr val="0F7D8C"/>
                </a:solidFill>
                <a:latin typeface="+mn-lt"/>
              </a:defRPr>
            </a:lvl1pPr>
          </a:lstStyle>
          <a:p>
            <a:pPr lvl="0"/>
            <a:r>
              <a:rPr lang="fr-FR" dirty="0"/>
              <a:t>Insérer le nom</a:t>
            </a:r>
          </a:p>
        </p:txBody>
      </p:sp>
      <p:sp>
        <p:nvSpPr>
          <p:cNvPr id="30" name="Espace réservé pour une image  9">
            <a:extLst>
              <a:ext uri="{FF2B5EF4-FFF2-40B4-BE49-F238E27FC236}">
                <a16:creationId xmlns="" xmlns:a16="http://schemas.microsoft.com/office/drawing/2014/main" id="{B65B728A-D36E-7146-8005-9481F4923975}"/>
              </a:ext>
            </a:extLst>
          </p:cNvPr>
          <p:cNvSpPr>
            <a:spLocks noGrp="1" noChangeAspect="1"/>
          </p:cNvSpPr>
          <p:nvPr>
            <p:ph type="pic" sz="quarter" idx="29" hasCustomPrompt="1"/>
          </p:nvPr>
        </p:nvSpPr>
        <p:spPr>
          <a:xfrm>
            <a:off x="5975701" y="1979613"/>
            <a:ext cx="1260000" cy="126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1" name="Espace réservé du texte 23">
            <a:extLst>
              <a:ext uri="{FF2B5EF4-FFF2-40B4-BE49-F238E27FC236}">
                <a16:creationId xmlns="" xmlns:a16="http://schemas.microsoft.com/office/drawing/2014/main" id="{D6FA2FBD-D5DB-F544-BA9C-ED4F41ED501E}"/>
              </a:ext>
            </a:extLst>
          </p:cNvPr>
          <p:cNvSpPr>
            <a:spLocks noGrp="1"/>
          </p:cNvSpPr>
          <p:nvPr>
            <p:ph type="body" sz="quarter" idx="30" hasCustomPrompt="1"/>
          </p:nvPr>
        </p:nvSpPr>
        <p:spPr>
          <a:xfrm>
            <a:off x="5705701" y="4103612"/>
            <a:ext cx="1800000" cy="180000"/>
          </a:xfrm>
        </p:spPr>
        <p:txBody>
          <a:bodyPr>
            <a:noAutofit/>
          </a:bodyPr>
          <a:lstStyle>
            <a:lvl1pPr marL="0" indent="0" algn="ctr">
              <a:buNone/>
              <a:defRPr sz="1200" b="0" i="0" spc="0" baseline="0">
                <a:solidFill>
                  <a:srgbClr val="00465A"/>
                </a:solidFill>
                <a:latin typeface="+mn-lt"/>
              </a:defRPr>
            </a:lvl1pPr>
          </a:lstStyle>
          <a:p>
            <a:pPr lvl="0"/>
            <a:r>
              <a:rPr lang="fr-FR" dirty="0"/>
              <a:t>Insérer le titre</a:t>
            </a:r>
          </a:p>
        </p:txBody>
      </p:sp>
      <p:sp>
        <p:nvSpPr>
          <p:cNvPr id="33" name="Espace réservé du texte 23">
            <a:extLst>
              <a:ext uri="{FF2B5EF4-FFF2-40B4-BE49-F238E27FC236}">
                <a16:creationId xmlns="" xmlns:a16="http://schemas.microsoft.com/office/drawing/2014/main" id="{61714AFB-3261-0647-8D62-22E32024589D}"/>
              </a:ext>
            </a:extLst>
          </p:cNvPr>
          <p:cNvSpPr>
            <a:spLocks noGrp="1"/>
          </p:cNvSpPr>
          <p:nvPr>
            <p:ph type="body" sz="quarter" idx="31" hasCustomPrompt="1"/>
          </p:nvPr>
        </p:nvSpPr>
        <p:spPr>
          <a:xfrm>
            <a:off x="5705701" y="4518000"/>
            <a:ext cx="1800000" cy="2141563"/>
          </a:xfrm>
        </p:spPr>
        <p:txBody>
          <a:bodyPr>
            <a:noAutofit/>
          </a:bodyPr>
          <a:lstStyle>
            <a:lvl1pPr marL="0" indent="0" algn="ctr">
              <a:spcAft>
                <a:spcPts val="600"/>
              </a:spcAft>
              <a:buNone/>
              <a:defRPr sz="1050" b="0" i="0" spc="0" baseline="0">
                <a:solidFill>
                  <a:schemeClr val="tx1"/>
                </a:solidFill>
                <a:latin typeface="+mn-lt"/>
              </a:defRPr>
            </a:lvl1pPr>
          </a:lstStyle>
          <a:p>
            <a:pPr lvl="0"/>
            <a:r>
              <a:rPr lang="fr-FR" dirty="0"/>
              <a:t>Cliquer pour insérer la bio</a:t>
            </a:r>
          </a:p>
        </p:txBody>
      </p:sp>
      <p:sp>
        <p:nvSpPr>
          <p:cNvPr id="34" name="Espace réservé du texte 23">
            <a:extLst>
              <a:ext uri="{FF2B5EF4-FFF2-40B4-BE49-F238E27FC236}">
                <a16:creationId xmlns="" xmlns:a16="http://schemas.microsoft.com/office/drawing/2014/main" id="{3A11F1CB-0787-7B45-BECE-1CAF53CD9556}"/>
              </a:ext>
            </a:extLst>
          </p:cNvPr>
          <p:cNvSpPr>
            <a:spLocks noGrp="1"/>
          </p:cNvSpPr>
          <p:nvPr>
            <p:ph type="body" sz="quarter" idx="32" hasCustomPrompt="1"/>
          </p:nvPr>
        </p:nvSpPr>
        <p:spPr>
          <a:xfrm>
            <a:off x="8225289" y="3617225"/>
            <a:ext cx="1800000" cy="252000"/>
          </a:xfrm>
        </p:spPr>
        <p:txBody>
          <a:bodyPr>
            <a:noAutofit/>
          </a:bodyPr>
          <a:lstStyle>
            <a:lvl1pPr marL="0" indent="0" algn="ctr">
              <a:buNone/>
              <a:defRPr sz="1400" b="1" spc="0" baseline="0">
                <a:solidFill>
                  <a:srgbClr val="0F7D8C"/>
                </a:solidFill>
                <a:latin typeface="+mn-lt"/>
              </a:defRPr>
            </a:lvl1pPr>
          </a:lstStyle>
          <a:p>
            <a:pPr lvl="0"/>
            <a:r>
              <a:rPr lang="fr-FR" dirty="0"/>
              <a:t>Insérer le nom</a:t>
            </a:r>
          </a:p>
        </p:txBody>
      </p:sp>
      <p:sp>
        <p:nvSpPr>
          <p:cNvPr id="45" name="Espace réservé pour une image  9">
            <a:extLst>
              <a:ext uri="{FF2B5EF4-FFF2-40B4-BE49-F238E27FC236}">
                <a16:creationId xmlns="" xmlns:a16="http://schemas.microsoft.com/office/drawing/2014/main" id="{3D5082D1-E2CF-EA45-8B1A-C97BC1105CDE}"/>
              </a:ext>
            </a:extLst>
          </p:cNvPr>
          <p:cNvSpPr>
            <a:spLocks noGrp="1" noChangeAspect="1"/>
          </p:cNvSpPr>
          <p:nvPr>
            <p:ph type="pic" sz="quarter" idx="33" hasCustomPrompt="1"/>
          </p:nvPr>
        </p:nvSpPr>
        <p:spPr>
          <a:xfrm>
            <a:off x="8495289" y="1979613"/>
            <a:ext cx="1260000" cy="126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46" name="Espace réservé du texte 23">
            <a:extLst>
              <a:ext uri="{FF2B5EF4-FFF2-40B4-BE49-F238E27FC236}">
                <a16:creationId xmlns="" xmlns:a16="http://schemas.microsoft.com/office/drawing/2014/main" id="{F9D76CAA-6131-E548-8A30-83759599B865}"/>
              </a:ext>
            </a:extLst>
          </p:cNvPr>
          <p:cNvSpPr>
            <a:spLocks noGrp="1"/>
          </p:cNvSpPr>
          <p:nvPr>
            <p:ph type="body" sz="quarter" idx="34" hasCustomPrompt="1"/>
          </p:nvPr>
        </p:nvSpPr>
        <p:spPr>
          <a:xfrm>
            <a:off x="8225289" y="4103612"/>
            <a:ext cx="1800000" cy="180000"/>
          </a:xfrm>
        </p:spPr>
        <p:txBody>
          <a:bodyPr>
            <a:noAutofit/>
          </a:bodyPr>
          <a:lstStyle>
            <a:lvl1pPr marL="0" indent="0" algn="ctr">
              <a:buNone/>
              <a:defRPr sz="1200" b="0" i="0" spc="0" baseline="0">
                <a:solidFill>
                  <a:srgbClr val="00465A"/>
                </a:solidFill>
                <a:latin typeface="+mn-lt"/>
              </a:defRPr>
            </a:lvl1pPr>
          </a:lstStyle>
          <a:p>
            <a:pPr lvl="0"/>
            <a:r>
              <a:rPr lang="fr-FR" dirty="0"/>
              <a:t>Insérer le titre</a:t>
            </a:r>
          </a:p>
        </p:txBody>
      </p:sp>
      <p:sp>
        <p:nvSpPr>
          <p:cNvPr id="47" name="Espace réservé du texte 23">
            <a:extLst>
              <a:ext uri="{FF2B5EF4-FFF2-40B4-BE49-F238E27FC236}">
                <a16:creationId xmlns="" xmlns:a16="http://schemas.microsoft.com/office/drawing/2014/main" id="{3886C4D7-ADA8-6D40-9302-1E50710D0476}"/>
              </a:ext>
            </a:extLst>
          </p:cNvPr>
          <p:cNvSpPr>
            <a:spLocks noGrp="1"/>
          </p:cNvSpPr>
          <p:nvPr>
            <p:ph type="body" sz="quarter" idx="35" hasCustomPrompt="1"/>
          </p:nvPr>
        </p:nvSpPr>
        <p:spPr>
          <a:xfrm>
            <a:off x="8225289" y="4518000"/>
            <a:ext cx="1800000" cy="2141563"/>
          </a:xfrm>
        </p:spPr>
        <p:txBody>
          <a:bodyPr>
            <a:noAutofit/>
          </a:bodyPr>
          <a:lstStyle>
            <a:lvl1pPr marL="0" indent="0" algn="ctr">
              <a:spcAft>
                <a:spcPts val="600"/>
              </a:spcAft>
              <a:buNone/>
              <a:defRPr sz="1050" b="0" i="0" spc="0" baseline="0">
                <a:solidFill>
                  <a:schemeClr val="tx1"/>
                </a:solidFill>
                <a:latin typeface="+mn-lt"/>
              </a:defRPr>
            </a:lvl1pPr>
          </a:lstStyle>
          <a:p>
            <a:pPr lvl="0"/>
            <a:r>
              <a:rPr lang="fr-FR" dirty="0"/>
              <a:t>Cliquer pour insérer la bio</a:t>
            </a:r>
          </a:p>
        </p:txBody>
      </p:sp>
    </p:spTree>
    <p:extLst>
      <p:ext uri="{BB962C8B-B14F-4D97-AF65-F5344CB8AC3E}">
        <p14:creationId xmlns:p14="http://schemas.microsoft.com/office/powerpoint/2010/main" val="3372103062"/>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1553">
          <p15:clr>
            <a:srgbClr val="FBAE40"/>
          </p15:clr>
        </p15:guide>
        <p15:guide id="4" pos="2007">
          <p15:clr>
            <a:srgbClr val="FBAE40"/>
          </p15:clr>
        </p15:guide>
        <p15:guide id="5" pos="3141">
          <p15:clr>
            <a:srgbClr val="FBAE40"/>
          </p15:clr>
        </p15:guide>
        <p15:guide id="6" pos="3594">
          <p15:clr>
            <a:srgbClr val="FBAE40"/>
          </p15:clr>
        </p15:guide>
        <p15:guide id="7" orient="horz" pos="2268">
          <p15:clr>
            <a:srgbClr val="FBAE40"/>
          </p15:clr>
        </p15:guide>
        <p15:guide id="8" pos="5182">
          <p15:clr>
            <a:srgbClr val="FBAE40"/>
          </p15:clr>
        </p15:guide>
        <p15:guide id="9" pos="472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normal">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7" name="Espace réservé du contenu 6">
            <a:extLst>
              <a:ext uri="{FF2B5EF4-FFF2-40B4-BE49-F238E27FC236}">
                <a16:creationId xmlns="" xmlns:a16="http://schemas.microsoft.com/office/drawing/2014/main" id="{879AE4B3-7A63-4966-A6F4-AD8A27F8020E}"/>
              </a:ext>
            </a:extLst>
          </p:cNvPr>
          <p:cNvSpPr>
            <a:spLocks noGrp="1"/>
          </p:cNvSpPr>
          <p:nvPr>
            <p:ph sz="quarter" idx="13"/>
          </p:nvPr>
        </p:nvSpPr>
        <p:spPr>
          <a:xfrm>
            <a:off x="665163" y="1512900"/>
            <a:ext cx="9359900" cy="512853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12686030"/>
      </p:ext>
    </p:extLst>
  </p:cSld>
  <p:clrMapOvr>
    <a:masterClrMapping/>
  </p:clrMapOvr>
  <p:extLst>
    <p:ext uri="{DCECCB84-F9BA-43D5-87BE-67443E8EF086}">
      <p15:sldGuideLst xmlns="" xmlns:p15="http://schemas.microsoft.com/office/powerpoint/2012/main">
        <p15:guide id="1" orient="horz" pos="1247" userDrawn="1">
          <p15:clr>
            <a:srgbClr val="FBAE40"/>
          </p15:clr>
        </p15:guide>
        <p15:guide id="2" orient="horz" pos="4195" userDrawn="1">
          <p15:clr>
            <a:srgbClr val="547EBF"/>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Equipe_6">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1925637" y="2070000"/>
            <a:ext cx="3060475" cy="180000"/>
          </a:xfrm>
        </p:spPr>
        <p:txBody>
          <a:bodyPr>
            <a:noAutofit/>
          </a:bodyPr>
          <a:lstStyle>
            <a:lvl1pPr marL="0" indent="0" algn="l">
              <a:buNone/>
              <a:defRPr sz="1400" b="1" spc="0" baseline="0">
                <a:solidFill>
                  <a:srgbClr val="0F7D8C"/>
                </a:solidFill>
                <a:latin typeface="+mn-lt"/>
              </a:defRPr>
            </a:lvl1pPr>
          </a:lstStyle>
          <a:p>
            <a:pPr lvl="0"/>
            <a:r>
              <a:rPr lang="fr-FR" dirty="0"/>
              <a:t>Insérer le nom</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32" name="Espace réservé pour une image  9">
            <a:extLst>
              <a:ext uri="{FF2B5EF4-FFF2-40B4-BE49-F238E27FC236}">
                <a16:creationId xmlns="" xmlns:a16="http://schemas.microsoft.com/office/drawing/2014/main" id="{46D84A85-C68C-7545-88D0-4ECA4FCBFADB}"/>
              </a:ext>
            </a:extLst>
          </p:cNvPr>
          <p:cNvSpPr>
            <a:spLocks noGrp="1" noChangeAspect="1"/>
          </p:cNvSpPr>
          <p:nvPr>
            <p:ph type="pic" sz="quarter" idx="19" hasCustomPrompt="1"/>
          </p:nvPr>
        </p:nvSpPr>
        <p:spPr>
          <a:xfrm>
            <a:off x="666250" y="1979613"/>
            <a:ext cx="1080000" cy="108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7" name="Espace réservé du texte 23">
            <a:extLst>
              <a:ext uri="{FF2B5EF4-FFF2-40B4-BE49-F238E27FC236}">
                <a16:creationId xmlns="" xmlns:a16="http://schemas.microsoft.com/office/drawing/2014/main" id="{F7C814E4-2E62-9D4A-AFC1-60AD920812B2}"/>
              </a:ext>
            </a:extLst>
          </p:cNvPr>
          <p:cNvSpPr>
            <a:spLocks noGrp="1"/>
          </p:cNvSpPr>
          <p:nvPr>
            <p:ph type="body" sz="quarter" idx="22" hasCustomPrompt="1"/>
          </p:nvPr>
        </p:nvSpPr>
        <p:spPr>
          <a:xfrm>
            <a:off x="1925637" y="2429613"/>
            <a:ext cx="3060474" cy="180000"/>
          </a:xfrm>
        </p:spPr>
        <p:txBody>
          <a:bodyPr>
            <a:noAutofit/>
          </a:bodyPr>
          <a:lstStyle>
            <a:lvl1pPr marL="0" indent="0" algn="l">
              <a:buNone/>
              <a:defRPr sz="1200" b="0" i="0" spc="0" baseline="0">
                <a:solidFill>
                  <a:srgbClr val="00465A"/>
                </a:solidFill>
                <a:latin typeface="+mn-lt"/>
              </a:defRPr>
            </a:lvl1pPr>
          </a:lstStyle>
          <a:p>
            <a:pPr lvl="0"/>
            <a:r>
              <a:rPr lang="fr-FR" dirty="0"/>
              <a:t>Insérer le titre</a:t>
            </a:r>
          </a:p>
        </p:txBody>
      </p:sp>
      <p:sp>
        <p:nvSpPr>
          <p:cNvPr id="35" name="Espace réservé du texte 23">
            <a:extLst>
              <a:ext uri="{FF2B5EF4-FFF2-40B4-BE49-F238E27FC236}">
                <a16:creationId xmlns="" xmlns:a16="http://schemas.microsoft.com/office/drawing/2014/main" id="{44F345C6-6940-5843-9B56-836A0C249FA9}"/>
              </a:ext>
            </a:extLst>
          </p:cNvPr>
          <p:cNvSpPr>
            <a:spLocks noGrp="1"/>
          </p:cNvSpPr>
          <p:nvPr>
            <p:ph type="body" sz="quarter" idx="37" hasCustomPrompt="1"/>
          </p:nvPr>
        </p:nvSpPr>
        <p:spPr>
          <a:xfrm>
            <a:off x="1925863" y="3726000"/>
            <a:ext cx="3060475" cy="180000"/>
          </a:xfrm>
        </p:spPr>
        <p:txBody>
          <a:bodyPr>
            <a:noAutofit/>
          </a:bodyPr>
          <a:lstStyle>
            <a:lvl1pPr marL="0" indent="0" algn="l">
              <a:buNone/>
              <a:defRPr sz="1400" b="1" spc="0" baseline="0">
                <a:solidFill>
                  <a:srgbClr val="0F7D8C"/>
                </a:solidFill>
                <a:latin typeface="+mn-lt"/>
              </a:defRPr>
            </a:lvl1pPr>
          </a:lstStyle>
          <a:p>
            <a:pPr lvl="0"/>
            <a:r>
              <a:rPr lang="fr-FR" dirty="0"/>
              <a:t>Insérer le nom</a:t>
            </a:r>
          </a:p>
        </p:txBody>
      </p:sp>
      <p:sp>
        <p:nvSpPr>
          <p:cNvPr id="36" name="Espace réservé pour une image  9">
            <a:extLst>
              <a:ext uri="{FF2B5EF4-FFF2-40B4-BE49-F238E27FC236}">
                <a16:creationId xmlns="" xmlns:a16="http://schemas.microsoft.com/office/drawing/2014/main" id="{4AB8A7AA-5F7F-1249-BD00-D35FE0B9FD0D}"/>
              </a:ext>
            </a:extLst>
          </p:cNvPr>
          <p:cNvSpPr>
            <a:spLocks noGrp="1" noChangeAspect="1"/>
          </p:cNvSpPr>
          <p:nvPr>
            <p:ph type="pic" sz="quarter" idx="38" hasCustomPrompt="1"/>
          </p:nvPr>
        </p:nvSpPr>
        <p:spPr>
          <a:xfrm>
            <a:off x="666476" y="3618000"/>
            <a:ext cx="1080000" cy="108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9" name="Espace réservé du texte 23">
            <a:extLst>
              <a:ext uri="{FF2B5EF4-FFF2-40B4-BE49-F238E27FC236}">
                <a16:creationId xmlns="" xmlns:a16="http://schemas.microsoft.com/office/drawing/2014/main" id="{62AA923E-86DB-9C45-9B02-07A015DF9695}"/>
              </a:ext>
            </a:extLst>
          </p:cNvPr>
          <p:cNvSpPr>
            <a:spLocks noGrp="1"/>
          </p:cNvSpPr>
          <p:nvPr>
            <p:ph type="body" sz="quarter" idx="39" hasCustomPrompt="1"/>
          </p:nvPr>
        </p:nvSpPr>
        <p:spPr>
          <a:xfrm>
            <a:off x="1925863" y="4086000"/>
            <a:ext cx="3060474" cy="180000"/>
          </a:xfrm>
        </p:spPr>
        <p:txBody>
          <a:bodyPr>
            <a:noAutofit/>
          </a:bodyPr>
          <a:lstStyle>
            <a:lvl1pPr marL="0" indent="0" algn="l">
              <a:buNone/>
              <a:defRPr sz="1200" b="0" i="0" spc="0" baseline="0">
                <a:solidFill>
                  <a:srgbClr val="00465A"/>
                </a:solidFill>
                <a:latin typeface="+mn-lt"/>
              </a:defRPr>
            </a:lvl1pPr>
          </a:lstStyle>
          <a:p>
            <a:pPr lvl="0"/>
            <a:r>
              <a:rPr lang="fr-FR" dirty="0"/>
              <a:t>Insérer le titre</a:t>
            </a:r>
          </a:p>
        </p:txBody>
      </p:sp>
      <p:sp>
        <p:nvSpPr>
          <p:cNvPr id="41" name="Espace réservé du texte 23">
            <a:extLst>
              <a:ext uri="{FF2B5EF4-FFF2-40B4-BE49-F238E27FC236}">
                <a16:creationId xmlns="" xmlns:a16="http://schemas.microsoft.com/office/drawing/2014/main" id="{5FA466AE-E8EC-E64D-A34A-E50B3A8C24C9}"/>
              </a:ext>
            </a:extLst>
          </p:cNvPr>
          <p:cNvSpPr>
            <a:spLocks noGrp="1"/>
          </p:cNvSpPr>
          <p:nvPr>
            <p:ph type="body" sz="quarter" idx="41" hasCustomPrompt="1"/>
          </p:nvPr>
        </p:nvSpPr>
        <p:spPr>
          <a:xfrm>
            <a:off x="1925863" y="5310087"/>
            <a:ext cx="3060475" cy="180000"/>
          </a:xfrm>
        </p:spPr>
        <p:txBody>
          <a:bodyPr>
            <a:noAutofit/>
          </a:bodyPr>
          <a:lstStyle>
            <a:lvl1pPr marL="0" indent="0" algn="l">
              <a:buNone/>
              <a:defRPr sz="1400" b="1" spc="0" baseline="0">
                <a:solidFill>
                  <a:srgbClr val="0F7D8C"/>
                </a:solidFill>
                <a:latin typeface="+mn-lt"/>
              </a:defRPr>
            </a:lvl1pPr>
          </a:lstStyle>
          <a:p>
            <a:pPr lvl="0"/>
            <a:r>
              <a:rPr lang="fr-FR" dirty="0"/>
              <a:t>Insérer le nom</a:t>
            </a:r>
          </a:p>
        </p:txBody>
      </p:sp>
      <p:sp>
        <p:nvSpPr>
          <p:cNvPr id="42" name="Espace réservé pour une image  9">
            <a:extLst>
              <a:ext uri="{FF2B5EF4-FFF2-40B4-BE49-F238E27FC236}">
                <a16:creationId xmlns="" xmlns:a16="http://schemas.microsoft.com/office/drawing/2014/main" id="{BCE94610-4F09-9C44-8E78-29396FC37944}"/>
              </a:ext>
            </a:extLst>
          </p:cNvPr>
          <p:cNvSpPr>
            <a:spLocks noGrp="1" noChangeAspect="1"/>
          </p:cNvSpPr>
          <p:nvPr>
            <p:ph type="pic" sz="quarter" idx="42" hasCustomPrompt="1"/>
          </p:nvPr>
        </p:nvSpPr>
        <p:spPr>
          <a:xfrm>
            <a:off x="666476" y="5219700"/>
            <a:ext cx="1080000" cy="108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43" name="Espace réservé du texte 23">
            <a:extLst>
              <a:ext uri="{FF2B5EF4-FFF2-40B4-BE49-F238E27FC236}">
                <a16:creationId xmlns="" xmlns:a16="http://schemas.microsoft.com/office/drawing/2014/main" id="{B5ACBF95-D79F-C243-AE5A-CB1A3B962CCD}"/>
              </a:ext>
            </a:extLst>
          </p:cNvPr>
          <p:cNvSpPr>
            <a:spLocks noGrp="1"/>
          </p:cNvSpPr>
          <p:nvPr>
            <p:ph type="body" sz="quarter" idx="43" hasCustomPrompt="1"/>
          </p:nvPr>
        </p:nvSpPr>
        <p:spPr>
          <a:xfrm>
            <a:off x="1925863" y="5669700"/>
            <a:ext cx="3060474" cy="180000"/>
          </a:xfrm>
        </p:spPr>
        <p:txBody>
          <a:bodyPr>
            <a:noAutofit/>
          </a:bodyPr>
          <a:lstStyle>
            <a:lvl1pPr marL="0" indent="0" algn="l">
              <a:buNone/>
              <a:defRPr sz="1200" b="0" i="0" spc="0" baseline="0">
                <a:solidFill>
                  <a:srgbClr val="00465A"/>
                </a:solidFill>
                <a:latin typeface="+mn-lt"/>
              </a:defRPr>
            </a:lvl1pPr>
          </a:lstStyle>
          <a:p>
            <a:pPr lvl="0"/>
            <a:r>
              <a:rPr lang="fr-FR" dirty="0"/>
              <a:t>Insérer le titre</a:t>
            </a:r>
          </a:p>
        </p:txBody>
      </p:sp>
      <p:sp>
        <p:nvSpPr>
          <p:cNvPr id="48" name="Espace réservé du texte 23">
            <a:extLst>
              <a:ext uri="{FF2B5EF4-FFF2-40B4-BE49-F238E27FC236}">
                <a16:creationId xmlns="" xmlns:a16="http://schemas.microsoft.com/office/drawing/2014/main" id="{E990367B-2B60-194A-99D8-909B5C9CBE5E}"/>
              </a:ext>
            </a:extLst>
          </p:cNvPr>
          <p:cNvSpPr>
            <a:spLocks noGrp="1"/>
          </p:cNvSpPr>
          <p:nvPr>
            <p:ph type="body" sz="quarter" idx="45" hasCustomPrompt="1"/>
          </p:nvPr>
        </p:nvSpPr>
        <p:spPr>
          <a:xfrm>
            <a:off x="6965950" y="2072201"/>
            <a:ext cx="3060475" cy="180000"/>
          </a:xfrm>
        </p:spPr>
        <p:txBody>
          <a:bodyPr>
            <a:noAutofit/>
          </a:bodyPr>
          <a:lstStyle>
            <a:lvl1pPr marL="0" indent="0" algn="l">
              <a:buNone/>
              <a:defRPr sz="1400" b="1" spc="0" baseline="0">
                <a:solidFill>
                  <a:srgbClr val="0F7D8C"/>
                </a:solidFill>
                <a:latin typeface="+mn-lt"/>
              </a:defRPr>
            </a:lvl1pPr>
          </a:lstStyle>
          <a:p>
            <a:pPr lvl="0"/>
            <a:r>
              <a:rPr lang="fr-FR" dirty="0"/>
              <a:t>Insérer le nom</a:t>
            </a:r>
          </a:p>
        </p:txBody>
      </p:sp>
      <p:sp>
        <p:nvSpPr>
          <p:cNvPr id="49" name="Espace réservé pour une image  9">
            <a:extLst>
              <a:ext uri="{FF2B5EF4-FFF2-40B4-BE49-F238E27FC236}">
                <a16:creationId xmlns="" xmlns:a16="http://schemas.microsoft.com/office/drawing/2014/main" id="{F163F6C8-CC40-C944-A720-4FF64747355D}"/>
              </a:ext>
            </a:extLst>
          </p:cNvPr>
          <p:cNvSpPr>
            <a:spLocks noGrp="1" noChangeAspect="1"/>
          </p:cNvSpPr>
          <p:nvPr>
            <p:ph type="pic" sz="quarter" idx="46" hasCustomPrompt="1"/>
          </p:nvPr>
        </p:nvSpPr>
        <p:spPr>
          <a:xfrm>
            <a:off x="5706563" y="1981814"/>
            <a:ext cx="1080000" cy="108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50" name="Espace réservé du texte 23">
            <a:extLst>
              <a:ext uri="{FF2B5EF4-FFF2-40B4-BE49-F238E27FC236}">
                <a16:creationId xmlns="" xmlns:a16="http://schemas.microsoft.com/office/drawing/2014/main" id="{04C0506C-06C8-3E47-8D30-40026EC6AD24}"/>
              </a:ext>
            </a:extLst>
          </p:cNvPr>
          <p:cNvSpPr>
            <a:spLocks noGrp="1"/>
          </p:cNvSpPr>
          <p:nvPr>
            <p:ph type="body" sz="quarter" idx="47" hasCustomPrompt="1"/>
          </p:nvPr>
        </p:nvSpPr>
        <p:spPr>
          <a:xfrm>
            <a:off x="6965950" y="2431814"/>
            <a:ext cx="3060474" cy="180000"/>
          </a:xfrm>
        </p:spPr>
        <p:txBody>
          <a:bodyPr>
            <a:noAutofit/>
          </a:bodyPr>
          <a:lstStyle>
            <a:lvl1pPr marL="0" indent="0" algn="l">
              <a:buNone/>
              <a:defRPr sz="1200" b="0" i="0" spc="0" baseline="0">
                <a:solidFill>
                  <a:srgbClr val="00465A"/>
                </a:solidFill>
                <a:latin typeface="+mn-lt"/>
              </a:defRPr>
            </a:lvl1pPr>
          </a:lstStyle>
          <a:p>
            <a:pPr lvl="0"/>
            <a:r>
              <a:rPr lang="fr-FR" dirty="0"/>
              <a:t>Insérer le titre</a:t>
            </a:r>
          </a:p>
        </p:txBody>
      </p:sp>
      <p:sp>
        <p:nvSpPr>
          <p:cNvPr id="52" name="Espace réservé du texte 23">
            <a:extLst>
              <a:ext uri="{FF2B5EF4-FFF2-40B4-BE49-F238E27FC236}">
                <a16:creationId xmlns="" xmlns:a16="http://schemas.microsoft.com/office/drawing/2014/main" id="{071EFF28-B67D-044C-9B0D-17DB9B3211D3}"/>
              </a:ext>
            </a:extLst>
          </p:cNvPr>
          <p:cNvSpPr>
            <a:spLocks noGrp="1"/>
          </p:cNvSpPr>
          <p:nvPr>
            <p:ph type="body" sz="quarter" idx="49" hasCustomPrompt="1"/>
          </p:nvPr>
        </p:nvSpPr>
        <p:spPr>
          <a:xfrm>
            <a:off x="6966176" y="3728201"/>
            <a:ext cx="3060475" cy="180000"/>
          </a:xfrm>
        </p:spPr>
        <p:txBody>
          <a:bodyPr>
            <a:noAutofit/>
          </a:bodyPr>
          <a:lstStyle>
            <a:lvl1pPr marL="0" indent="0" algn="l">
              <a:buNone/>
              <a:defRPr sz="1400" b="1" spc="0" baseline="0">
                <a:solidFill>
                  <a:srgbClr val="0F7D8C"/>
                </a:solidFill>
                <a:latin typeface="+mn-lt"/>
              </a:defRPr>
            </a:lvl1pPr>
          </a:lstStyle>
          <a:p>
            <a:pPr lvl="0"/>
            <a:r>
              <a:rPr lang="fr-FR" dirty="0"/>
              <a:t>Insérer le nom</a:t>
            </a:r>
          </a:p>
        </p:txBody>
      </p:sp>
      <p:sp>
        <p:nvSpPr>
          <p:cNvPr id="53" name="Espace réservé pour une image  9">
            <a:extLst>
              <a:ext uri="{FF2B5EF4-FFF2-40B4-BE49-F238E27FC236}">
                <a16:creationId xmlns="" xmlns:a16="http://schemas.microsoft.com/office/drawing/2014/main" id="{1F4DDD4B-BBF2-9D47-B1C9-E53B2C41890E}"/>
              </a:ext>
            </a:extLst>
          </p:cNvPr>
          <p:cNvSpPr>
            <a:spLocks noGrp="1" noChangeAspect="1"/>
          </p:cNvSpPr>
          <p:nvPr>
            <p:ph type="pic" sz="quarter" idx="50" hasCustomPrompt="1"/>
          </p:nvPr>
        </p:nvSpPr>
        <p:spPr>
          <a:xfrm>
            <a:off x="5706789" y="3620201"/>
            <a:ext cx="1080000" cy="108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54" name="Espace réservé du texte 23">
            <a:extLst>
              <a:ext uri="{FF2B5EF4-FFF2-40B4-BE49-F238E27FC236}">
                <a16:creationId xmlns="" xmlns:a16="http://schemas.microsoft.com/office/drawing/2014/main" id="{EB827D31-0BF3-7C48-B650-E8BB1964879C}"/>
              </a:ext>
            </a:extLst>
          </p:cNvPr>
          <p:cNvSpPr>
            <a:spLocks noGrp="1"/>
          </p:cNvSpPr>
          <p:nvPr>
            <p:ph type="body" sz="quarter" idx="51" hasCustomPrompt="1"/>
          </p:nvPr>
        </p:nvSpPr>
        <p:spPr>
          <a:xfrm>
            <a:off x="6966176" y="4088201"/>
            <a:ext cx="3060474" cy="180000"/>
          </a:xfrm>
        </p:spPr>
        <p:txBody>
          <a:bodyPr>
            <a:noAutofit/>
          </a:bodyPr>
          <a:lstStyle>
            <a:lvl1pPr marL="0" indent="0" algn="l">
              <a:buNone/>
              <a:defRPr sz="1200" b="0" i="0" spc="0" baseline="0">
                <a:solidFill>
                  <a:srgbClr val="00465A"/>
                </a:solidFill>
                <a:latin typeface="+mn-lt"/>
              </a:defRPr>
            </a:lvl1pPr>
          </a:lstStyle>
          <a:p>
            <a:pPr lvl="0"/>
            <a:r>
              <a:rPr lang="fr-FR" dirty="0"/>
              <a:t>Insérer le titre</a:t>
            </a:r>
          </a:p>
        </p:txBody>
      </p:sp>
      <p:sp>
        <p:nvSpPr>
          <p:cNvPr id="56" name="Espace réservé du texte 23">
            <a:extLst>
              <a:ext uri="{FF2B5EF4-FFF2-40B4-BE49-F238E27FC236}">
                <a16:creationId xmlns="" xmlns:a16="http://schemas.microsoft.com/office/drawing/2014/main" id="{F34B3338-F860-6E42-BCA6-4559C949847A}"/>
              </a:ext>
            </a:extLst>
          </p:cNvPr>
          <p:cNvSpPr>
            <a:spLocks noGrp="1"/>
          </p:cNvSpPr>
          <p:nvPr>
            <p:ph type="body" sz="quarter" idx="53" hasCustomPrompt="1"/>
          </p:nvPr>
        </p:nvSpPr>
        <p:spPr>
          <a:xfrm>
            <a:off x="6966176" y="5312288"/>
            <a:ext cx="3060475" cy="180000"/>
          </a:xfrm>
        </p:spPr>
        <p:txBody>
          <a:bodyPr>
            <a:noAutofit/>
          </a:bodyPr>
          <a:lstStyle>
            <a:lvl1pPr marL="0" indent="0" algn="l">
              <a:buNone/>
              <a:defRPr sz="1400" b="1" spc="0" baseline="0">
                <a:solidFill>
                  <a:srgbClr val="0F7D8C"/>
                </a:solidFill>
                <a:latin typeface="+mn-lt"/>
              </a:defRPr>
            </a:lvl1pPr>
          </a:lstStyle>
          <a:p>
            <a:pPr lvl="0"/>
            <a:r>
              <a:rPr lang="fr-FR" dirty="0"/>
              <a:t>Insérer le nom</a:t>
            </a:r>
          </a:p>
        </p:txBody>
      </p:sp>
      <p:sp>
        <p:nvSpPr>
          <p:cNvPr id="57" name="Espace réservé pour une image  9">
            <a:extLst>
              <a:ext uri="{FF2B5EF4-FFF2-40B4-BE49-F238E27FC236}">
                <a16:creationId xmlns="" xmlns:a16="http://schemas.microsoft.com/office/drawing/2014/main" id="{39942CD3-ABFE-BE4B-B468-1A71839DA1BE}"/>
              </a:ext>
            </a:extLst>
          </p:cNvPr>
          <p:cNvSpPr>
            <a:spLocks noGrp="1" noChangeAspect="1"/>
          </p:cNvSpPr>
          <p:nvPr>
            <p:ph type="pic" sz="quarter" idx="54" hasCustomPrompt="1"/>
          </p:nvPr>
        </p:nvSpPr>
        <p:spPr>
          <a:xfrm>
            <a:off x="5706789" y="5221901"/>
            <a:ext cx="1080000" cy="108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58" name="Espace réservé du texte 23">
            <a:extLst>
              <a:ext uri="{FF2B5EF4-FFF2-40B4-BE49-F238E27FC236}">
                <a16:creationId xmlns="" xmlns:a16="http://schemas.microsoft.com/office/drawing/2014/main" id="{0596E3DE-391D-564F-AC49-DC1D15132BA4}"/>
              </a:ext>
            </a:extLst>
          </p:cNvPr>
          <p:cNvSpPr>
            <a:spLocks noGrp="1"/>
          </p:cNvSpPr>
          <p:nvPr>
            <p:ph type="body" sz="quarter" idx="55" hasCustomPrompt="1"/>
          </p:nvPr>
        </p:nvSpPr>
        <p:spPr>
          <a:xfrm>
            <a:off x="6966176" y="5671901"/>
            <a:ext cx="3060474" cy="180000"/>
          </a:xfrm>
        </p:spPr>
        <p:txBody>
          <a:bodyPr>
            <a:noAutofit/>
          </a:bodyPr>
          <a:lstStyle>
            <a:lvl1pPr marL="0" indent="0" algn="l">
              <a:buNone/>
              <a:defRPr sz="1200" b="0" i="0" spc="0" baseline="0">
                <a:solidFill>
                  <a:srgbClr val="00465A"/>
                </a:solidFill>
                <a:latin typeface="+mn-lt"/>
              </a:defRPr>
            </a:lvl1pPr>
          </a:lstStyle>
          <a:p>
            <a:pPr lvl="0"/>
            <a:r>
              <a:rPr lang="fr-FR" dirty="0"/>
              <a:t>Insérer le titre</a:t>
            </a:r>
          </a:p>
        </p:txBody>
      </p:sp>
      <p:sp>
        <p:nvSpPr>
          <p:cNvPr id="33" name="Espace réservé du texte 23">
            <a:extLst>
              <a:ext uri="{FF2B5EF4-FFF2-40B4-BE49-F238E27FC236}">
                <a16:creationId xmlns="" xmlns:a16="http://schemas.microsoft.com/office/drawing/2014/main" id="{AF6FEF48-01BE-EF46-A213-F8F529A229A1}"/>
              </a:ext>
            </a:extLst>
          </p:cNvPr>
          <p:cNvSpPr>
            <a:spLocks noGrp="1"/>
          </p:cNvSpPr>
          <p:nvPr>
            <p:ph type="body" sz="quarter" idx="23" hasCustomPrompt="1"/>
          </p:nvPr>
        </p:nvSpPr>
        <p:spPr>
          <a:xfrm>
            <a:off x="1925544" y="2771613"/>
            <a:ext cx="3059706" cy="288000"/>
          </a:xfrm>
        </p:spPr>
        <p:txBody>
          <a:bodyPr>
            <a:noAutofit/>
          </a:bodyPr>
          <a:lstStyle>
            <a:lvl1pPr marL="0" indent="0" algn="l">
              <a:spcAft>
                <a:spcPts val="600"/>
              </a:spcAft>
              <a:buNone/>
              <a:defRPr sz="1050" b="0" i="0" spc="0" baseline="0">
                <a:solidFill>
                  <a:schemeClr val="tx1"/>
                </a:solidFill>
                <a:latin typeface="+mn-lt"/>
              </a:defRPr>
            </a:lvl1pPr>
          </a:lstStyle>
          <a:p>
            <a:pPr lvl="0"/>
            <a:r>
              <a:rPr lang="fr-FR" dirty="0"/>
              <a:t>Cliquer pour insérer la mini bio</a:t>
            </a:r>
          </a:p>
        </p:txBody>
      </p:sp>
      <p:sp>
        <p:nvSpPr>
          <p:cNvPr id="34" name="Espace réservé du texte 23">
            <a:extLst>
              <a:ext uri="{FF2B5EF4-FFF2-40B4-BE49-F238E27FC236}">
                <a16:creationId xmlns="" xmlns:a16="http://schemas.microsoft.com/office/drawing/2014/main" id="{C1A25C3A-43B8-6240-BA6D-B9C9677A440A}"/>
              </a:ext>
            </a:extLst>
          </p:cNvPr>
          <p:cNvSpPr>
            <a:spLocks noGrp="1"/>
          </p:cNvSpPr>
          <p:nvPr>
            <p:ph type="body" sz="quarter" idx="57" hasCustomPrompt="1"/>
          </p:nvPr>
        </p:nvSpPr>
        <p:spPr>
          <a:xfrm>
            <a:off x="1925318" y="4392000"/>
            <a:ext cx="3059706" cy="288000"/>
          </a:xfrm>
        </p:spPr>
        <p:txBody>
          <a:bodyPr>
            <a:noAutofit/>
          </a:bodyPr>
          <a:lstStyle>
            <a:lvl1pPr marL="0" indent="0" algn="l">
              <a:spcAft>
                <a:spcPts val="600"/>
              </a:spcAft>
              <a:buNone/>
              <a:defRPr sz="1050" b="0" i="0" spc="0" baseline="0">
                <a:solidFill>
                  <a:schemeClr val="tx1"/>
                </a:solidFill>
                <a:latin typeface="+mn-lt"/>
              </a:defRPr>
            </a:lvl1pPr>
          </a:lstStyle>
          <a:p>
            <a:pPr lvl="0"/>
            <a:r>
              <a:rPr lang="fr-FR" dirty="0"/>
              <a:t>Cliquer pour insérer la mini bio</a:t>
            </a:r>
          </a:p>
        </p:txBody>
      </p:sp>
      <p:sp>
        <p:nvSpPr>
          <p:cNvPr id="38" name="Espace réservé du texte 23">
            <a:extLst>
              <a:ext uri="{FF2B5EF4-FFF2-40B4-BE49-F238E27FC236}">
                <a16:creationId xmlns="" xmlns:a16="http://schemas.microsoft.com/office/drawing/2014/main" id="{F14D2217-7EA0-F243-8B01-68A011874875}"/>
              </a:ext>
            </a:extLst>
          </p:cNvPr>
          <p:cNvSpPr>
            <a:spLocks noGrp="1"/>
          </p:cNvSpPr>
          <p:nvPr>
            <p:ph type="body" sz="quarter" idx="58" hasCustomPrompt="1"/>
          </p:nvPr>
        </p:nvSpPr>
        <p:spPr>
          <a:xfrm>
            <a:off x="1926632" y="6012000"/>
            <a:ext cx="3059706" cy="288000"/>
          </a:xfrm>
        </p:spPr>
        <p:txBody>
          <a:bodyPr>
            <a:noAutofit/>
          </a:bodyPr>
          <a:lstStyle>
            <a:lvl1pPr marL="0" indent="0" algn="l">
              <a:spcAft>
                <a:spcPts val="600"/>
              </a:spcAft>
              <a:buNone/>
              <a:defRPr sz="1050" b="0" i="0" spc="0" baseline="0">
                <a:solidFill>
                  <a:schemeClr val="tx1"/>
                </a:solidFill>
                <a:latin typeface="+mn-lt"/>
              </a:defRPr>
            </a:lvl1pPr>
          </a:lstStyle>
          <a:p>
            <a:pPr lvl="0"/>
            <a:r>
              <a:rPr lang="fr-FR" dirty="0"/>
              <a:t>Cliquer pour insérer la mini bio</a:t>
            </a:r>
          </a:p>
        </p:txBody>
      </p:sp>
      <p:sp>
        <p:nvSpPr>
          <p:cNvPr id="45" name="Espace réservé du texte 23">
            <a:extLst>
              <a:ext uri="{FF2B5EF4-FFF2-40B4-BE49-F238E27FC236}">
                <a16:creationId xmlns="" xmlns:a16="http://schemas.microsoft.com/office/drawing/2014/main" id="{4B0C1C03-688D-F44A-9F12-F079C2FB282B}"/>
              </a:ext>
            </a:extLst>
          </p:cNvPr>
          <p:cNvSpPr>
            <a:spLocks noGrp="1"/>
          </p:cNvSpPr>
          <p:nvPr>
            <p:ph type="body" sz="quarter" idx="59" hasCustomPrompt="1"/>
          </p:nvPr>
        </p:nvSpPr>
        <p:spPr>
          <a:xfrm>
            <a:off x="6966944" y="2772000"/>
            <a:ext cx="3059706" cy="288000"/>
          </a:xfrm>
        </p:spPr>
        <p:txBody>
          <a:bodyPr>
            <a:noAutofit/>
          </a:bodyPr>
          <a:lstStyle>
            <a:lvl1pPr marL="0" indent="0" algn="l">
              <a:spcAft>
                <a:spcPts val="600"/>
              </a:spcAft>
              <a:buNone/>
              <a:defRPr sz="1050" b="0" i="0" spc="0" baseline="0">
                <a:solidFill>
                  <a:schemeClr val="tx1"/>
                </a:solidFill>
                <a:latin typeface="+mn-lt"/>
              </a:defRPr>
            </a:lvl1pPr>
          </a:lstStyle>
          <a:p>
            <a:pPr lvl="0"/>
            <a:r>
              <a:rPr lang="fr-FR" dirty="0"/>
              <a:t>Cliquer pour insérer la mini bio</a:t>
            </a:r>
          </a:p>
        </p:txBody>
      </p:sp>
      <p:sp>
        <p:nvSpPr>
          <p:cNvPr id="46" name="Espace réservé du texte 23">
            <a:extLst>
              <a:ext uri="{FF2B5EF4-FFF2-40B4-BE49-F238E27FC236}">
                <a16:creationId xmlns="" xmlns:a16="http://schemas.microsoft.com/office/drawing/2014/main" id="{C7C54EAD-E582-2544-A2E5-2F1E9D80D6E4}"/>
              </a:ext>
            </a:extLst>
          </p:cNvPr>
          <p:cNvSpPr>
            <a:spLocks noGrp="1"/>
          </p:cNvSpPr>
          <p:nvPr>
            <p:ph type="body" sz="quarter" idx="60" hasCustomPrompt="1"/>
          </p:nvPr>
        </p:nvSpPr>
        <p:spPr>
          <a:xfrm>
            <a:off x="6965631" y="4392000"/>
            <a:ext cx="3059706" cy="288000"/>
          </a:xfrm>
        </p:spPr>
        <p:txBody>
          <a:bodyPr>
            <a:noAutofit/>
          </a:bodyPr>
          <a:lstStyle>
            <a:lvl1pPr marL="0" indent="0" algn="l">
              <a:spcAft>
                <a:spcPts val="600"/>
              </a:spcAft>
              <a:buNone/>
              <a:defRPr sz="1050" b="0" i="0" spc="0" baseline="0">
                <a:solidFill>
                  <a:schemeClr val="tx1"/>
                </a:solidFill>
                <a:latin typeface="+mn-lt"/>
              </a:defRPr>
            </a:lvl1pPr>
          </a:lstStyle>
          <a:p>
            <a:pPr lvl="0"/>
            <a:r>
              <a:rPr lang="fr-FR" dirty="0"/>
              <a:t>Cliquer pour insérer la mini bio</a:t>
            </a:r>
          </a:p>
        </p:txBody>
      </p:sp>
      <p:sp>
        <p:nvSpPr>
          <p:cNvPr id="47" name="Espace réservé du texte 23">
            <a:extLst>
              <a:ext uri="{FF2B5EF4-FFF2-40B4-BE49-F238E27FC236}">
                <a16:creationId xmlns="" xmlns:a16="http://schemas.microsoft.com/office/drawing/2014/main" id="{F3B3FCD1-12EA-164A-9360-77CE0C8F895D}"/>
              </a:ext>
            </a:extLst>
          </p:cNvPr>
          <p:cNvSpPr>
            <a:spLocks noGrp="1"/>
          </p:cNvSpPr>
          <p:nvPr>
            <p:ph type="body" sz="quarter" idx="61" hasCustomPrompt="1"/>
          </p:nvPr>
        </p:nvSpPr>
        <p:spPr>
          <a:xfrm>
            <a:off x="6966944" y="6012788"/>
            <a:ext cx="3059706" cy="288000"/>
          </a:xfrm>
        </p:spPr>
        <p:txBody>
          <a:bodyPr>
            <a:noAutofit/>
          </a:bodyPr>
          <a:lstStyle>
            <a:lvl1pPr marL="0" indent="0" algn="l">
              <a:spcAft>
                <a:spcPts val="600"/>
              </a:spcAft>
              <a:buNone/>
              <a:defRPr sz="1050" b="0" i="0" spc="0" baseline="0">
                <a:solidFill>
                  <a:schemeClr val="tx1"/>
                </a:solidFill>
                <a:latin typeface="+mn-lt"/>
              </a:defRPr>
            </a:lvl1pPr>
          </a:lstStyle>
          <a:p>
            <a:pPr lvl="0"/>
            <a:r>
              <a:rPr lang="fr-FR" dirty="0"/>
              <a:t>Cliquer pour insérer la mini bio</a:t>
            </a:r>
          </a:p>
        </p:txBody>
      </p:sp>
    </p:spTree>
    <p:extLst>
      <p:ext uri="{BB962C8B-B14F-4D97-AF65-F5344CB8AC3E}">
        <p14:creationId xmlns:p14="http://schemas.microsoft.com/office/powerpoint/2010/main" val="3780333941"/>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1100">
          <p15:clr>
            <a:srgbClr val="FBAE40"/>
          </p15:clr>
        </p15:guide>
        <p15:guide id="4" pos="1213">
          <p15:clr>
            <a:srgbClr val="FBAE40"/>
          </p15:clr>
        </p15:guide>
        <p15:guide id="5" pos="3141">
          <p15:clr>
            <a:srgbClr val="FBAE40"/>
          </p15:clr>
        </p15:guide>
        <p15:guide id="6" pos="3594">
          <p15:clr>
            <a:srgbClr val="FBAE40"/>
          </p15:clr>
        </p15:guide>
        <p15:guide id="7" orient="horz" pos="1927">
          <p15:clr>
            <a:srgbClr val="FBAE40"/>
          </p15:clr>
        </p15:guide>
        <p15:guide id="8" pos="4388">
          <p15:clr>
            <a:srgbClr val="FBAE40"/>
          </p15:clr>
        </p15:guide>
        <p15:guide id="9" pos="4275">
          <p15:clr>
            <a:srgbClr val="FBAE40"/>
          </p15:clr>
        </p15:guide>
        <p15:guide id="10" orient="horz" pos="2268">
          <p15:clr>
            <a:srgbClr val="FBAE40"/>
          </p15:clr>
        </p15:guide>
        <p15:guide id="11" orient="horz" pos="3288">
          <p15:clr>
            <a:srgbClr val="FBAE40"/>
          </p15:clr>
        </p15:guide>
        <p15:guide id="12" orient="horz" pos="2948">
          <p15:clr>
            <a:srgbClr val="FBAE40"/>
          </p15:clr>
        </p15:guide>
        <p15:guide id="13" orient="horz" pos="3969">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os_3">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6966000" y="2339975"/>
            <a:ext cx="3060000" cy="252000"/>
          </a:xfrm>
        </p:spPr>
        <p:txBody>
          <a:bodyPr>
            <a:noAutofit/>
          </a:bodyPr>
          <a:lstStyle>
            <a:lvl1pPr marL="0" indent="0" algn="l">
              <a:buNone/>
              <a:defRPr sz="1400" b="1" spc="0" baseline="0">
                <a:solidFill>
                  <a:srgbClr val="0F7D8C"/>
                </a:solidFill>
                <a:latin typeface="+mn-lt"/>
              </a:defRPr>
            </a:lvl1pPr>
          </a:lstStyle>
          <a:p>
            <a:pPr lvl="0"/>
            <a:r>
              <a:rPr lang="fr-FR" dirty="0"/>
              <a:t>Key </a:t>
            </a:r>
            <a:r>
              <a:rPr lang="fr-FR" dirty="0" err="1"/>
              <a:t>statement</a:t>
            </a:r>
            <a:endParaRPr lang="fr-FR" dirty="0"/>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37" name="Espace réservé du texte 23">
            <a:extLst>
              <a:ext uri="{FF2B5EF4-FFF2-40B4-BE49-F238E27FC236}">
                <a16:creationId xmlns="" xmlns:a16="http://schemas.microsoft.com/office/drawing/2014/main" id="{F7C814E4-2E62-9D4A-AFC1-60AD920812B2}"/>
              </a:ext>
            </a:extLst>
          </p:cNvPr>
          <p:cNvSpPr>
            <a:spLocks noGrp="1"/>
          </p:cNvSpPr>
          <p:nvPr>
            <p:ph type="body" sz="quarter" idx="22" hasCustomPrompt="1"/>
          </p:nvPr>
        </p:nvSpPr>
        <p:spPr>
          <a:xfrm>
            <a:off x="6965064" y="2699575"/>
            <a:ext cx="3060000" cy="540000"/>
          </a:xfr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8" name="Espace réservé pour une image  7">
            <a:extLst>
              <a:ext uri="{FF2B5EF4-FFF2-40B4-BE49-F238E27FC236}">
                <a16:creationId xmlns="" xmlns:a16="http://schemas.microsoft.com/office/drawing/2014/main" id="{B44A41F4-B71E-8348-9FC3-71DA77C62E8F}"/>
              </a:ext>
            </a:extLst>
          </p:cNvPr>
          <p:cNvSpPr>
            <a:spLocks noGrp="1" noChangeAspect="1"/>
          </p:cNvSpPr>
          <p:nvPr>
            <p:ph type="pic" sz="quarter" idx="57" hasCustomPrompt="1"/>
          </p:nvPr>
        </p:nvSpPr>
        <p:spPr>
          <a:xfrm>
            <a:off x="5706902" y="2339975"/>
            <a:ext cx="900000" cy="900000"/>
          </a:xfrm>
        </p:spPr>
        <p:txBody>
          <a:bodyPr anchor="ctr" anchorCtr="0">
            <a:norm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8" name="Espace réservé du texte 23">
            <a:extLst>
              <a:ext uri="{FF2B5EF4-FFF2-40B4-BE49-F238E27FC236}">
                <a16:creationId xmlns="" xmlns:a16="http://schemas.microsoft.com/office/drawing/2014/main" id="{0D539BF4-2297-484E-9FE0-CCB67BF5D897}"/>
              </a:ext>
            </a:extLst>
          </p:cNvPr>
          <p:cNvSpPr>
            <a:spLocks noGrp="1"/>
          </p:cNvSpPr>
          <p:nvPr>
            <p:ph type="body" sz="quarter" idx="58" hasCustomPrompt="1"/>
          </p:nvPr>
        </p:nvSpPr>
        <p:spPr>
          <a:xfrm>
            <a:off x="6964075" y="3779975"/>
            <a:ext cx="3060000" cy="252000"/>
          </a:xfrm>
        </p:spPr>
        <p:txBody>
          <a:bodyPr>
            <a:noAutofit/>
          </a:bodyPr>
          <a:lstStyle>
            <a:lvl1pPr marL="0" indent="0" algn="l">
              <a:buNone/>
              <a:defRPr sz="1400" b="1" spc="0" baseline="0">
                <a:solidFill>
                  <a:srgbClr val="0F7D8C"/>
                </a:solidFill>
                <a:latin typeface="+mn-lt"/>
              </a:defRPr>
            </a:lvl1pPr>
          </a:lstStyle>
          <a:p>
            <a:pPr lvl="0"/>
            <a:r>
              <a:rPr lang="fr-FR" dirty="0"/>
              <a:t>Key </a:t>
            </a:r>
            <a:r>
              <a:rPr lang="fr-FR" dirty="0" err="1"/>
              <a:t>statement</a:t>
            </a:r>
            <a:endParaRPr lang="fr-FR" dirty="0"/>
          </a:p>
        </p:txBody>
      </p:sp>
      <p:sp>
        <p:nvSpPr>
          <p:cNvPr id="45" name="Espace réservé du texte 23">
            <a:extLst>
              <a:ext uri="{FF2B5EF4-FFF2-40B4-BE49-F238E27FC236}">
                <a16:creationId xmlns="" xmlns:a16="http://schemas.microsoft.com/office/drawing/2014/main" id="{240B1D43-5C87-CF48-A072-F6263599914B}"/>
              </a:ext>
            </a:extLst>
          </p:cNvPr>
          <p:cNvSpPr>
            <a:spLocks noGrp="1"/>
          </p:cNvSpPr>
          <p:nvPr>
            <p:ph type="body" sz="quarter" idx="59" hasCustomPrompt="1"/>
          </p:nvPr>
        </p:nvSpPr>
        <p:spPr>
          <a:xfrm>
            <a:off x="6964075" y="4139975"/>
            <a:ext cx="3060000" cy="540000"/>
          </a:xfr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46" name="Espace réservé pour une image  7">
            <a:extLst>
              <a:ext uri="{FF2B5EF4-FFF2-40B4-BE49-F238E27FC236}">
                <a16:creationId xmlns="" xmlns:a16="http://schemas.microsoft.com/office/drawing/2014/main" id="{1C780D94-D313-104D-B67B-845CB184F578}"/>
              </a:ext>
            </a:extLst>
          </p:cNvPr>
          <p:cNvSpPr>
            <a:spLocks noGrp="1" noChangeAspect="1"/>
          </p:cNvSpPr>
          <p:nvPr>
            <p:ph type="pic" sz="quarter" idx="60" hasCustomPrompt="1"/>
          </p:nvPr>
        </p:nvSpPr>
        <p:spPr>
          <a:xfrm>
            <a:off x="5708329" y="3779975"/>
            <a:ext cx="900000" cy="900000"/>
          </a:xfrm>
        </p:spPr>
        <p:txBody>
          <a:bodyPr anchor="ctr" anchorCtr="0">
            <a:norm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47" name="Espace réservé du texte 23">
            <a:extLst>
              <a:ext uri="{FF2B5EF4-FFF2-40B4-BE49-F238E27FC236}">
                <a16:creationId xmlns="" xmlns:a16="http://schemas.microsoft.com/office/drawing/2014/main" id="{81F59D1C-A6B8-7343-A01C-11CE9D01DADD}"/>
              </a:ext>
            </a:extLst>
          </p:cNvPr>
          <p:cNvSpPr>
            <a:spLocks noGrp="1"/>
          </p:cNvSpPr>
          <p:nvPr>
            <p:ph type="body" sz="quarter" idx="61" hasCustomPrompt="1"/>
          </p:nvPr>
        </p:nvSpPr>
        <p:spPr>
          <a:xfrm>
            <a:off x="6965063" y="5229361"/>
            <a:ext cx="3060000" cy="252000"/>
          </a:xfrm>
        </p:spPr>
        <p:txBody>
          <a:bodyPr>
            <a:noAutofit/>
          </a:bodyPr>
          <a:lstStyle>
            <a:lvl1pPr marL="0" indent="0" algn="l">
              <a:buNone/>
              <a:defRPr sz="1400" b="1" spc="0" baseline="0">
                <a:solidFill>
                  <a:srgbClr val="0F7D8C"/>
                </a:solidFill>
                <a:latin typeface="+mn-lt"/>
              </a:defRPr>
            </a:lvl1pPr>
          </a:lstStyle>
          <a:p>
            <a:pPr lvl="0"/>
            <a:r>
              <a:rPr lang="fr-FR" dirty="0"/>
              <a:t>Key </a:t>
            </a:r>
            <a:r>
              <a:rPr lang="fr-FR" dirty="0" err="1"/>
              <a:t>statement</a:t>
            </a:r>
            <a:endParaRPr lang="fr-FR" dirty="0"/>
          </a:p>
        </p:txBody>
      </p:sp>
      <p:sp>
        <p:nvSpPr>
          <p:cNvPr id="60" name="Espace réservé du texte 23">
            <a:extLst>
              <a:ext uri="{FF2B5EF4-FFF2-40B4-BE49-F238E27FC236}">
                <a16:creationId xmlns="" xmlns:a16="http://schemas.microsoft.com/office/drawing/2014/main" id="{FD46F9DE-A342-5445-A879-512CF14CE93D}"/>
              </a:ext>
            </a:extLst>
          </p:cNvPr>
          <p:cNvSpPr>
            <a:spLocks noGrp="1"/>
          </p:cNvSpPr>
          <p:nvPr>
            <p:ph type="body" sz="quarter" idx="62" hasCustomPrompt="1"/>
          </p:nvPr>
        </p:nvSpPr>
        <p:spPr>
          <a:xfrm>
            <a:off x="6963637" y="5589361"/>
            <a:ext cx="3060000" cy="540000"/>
          </a:xfr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61" name="Espace réservé pour une image  7">
            <a:extLst>
              <a:ext uri="{FF2B5EF4-FFF2-40B4-BE49-F238E27FC236}">
                <a16:creationId xmlns="" xmlns:a16="http://schemas.microsoft.com/office/drawing/2014/main" id="{93989719-1E67-B141-ACB3-27691257302E}"/>
              </a:ext>
            </a:extLst>
          </p:cNvPr>
          <p:cNvSpPr>
            <a:spLocks noGrp="1" noChangeAspect="1"/>
          </p:cNvSpPr>
          <p:nvPr>
            <p:ph type="pic" sz="quarter" idx="63" hasCustomPrompt="1"/>
          </p:nvPr>
        </p:nvSpPr>
        <p:spPr>
          <a:xfrm>
            <a:off x="5705475" y="5229361"/>
            <a:ext cx="900000" cy="900000"/>
          </a:xfrm>
        </p:spPr>
        <p:txBody>
          <a:bodyPr anchor="ctr" anchorCtr="0">
            <a:norm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14" name="Espace réservé du contenu 13">
            <a:extLst>
              <a:ext uri="{FF2B5EF4-FFF2-40B4-BE49-F238E27FC236}">
                <a16:creationId xmlns="" xmlns:a16="http://schemas.microsoft.com/office/drawing/2014/main" id="{8266E485-0844-AF4A-9B7C-B2D0BC35C232}"/>
              </a:ext>
            </a:extLst>
          </p:cNvPr>
          <p:cNvSpPr>
            <a:spLocks noGrp="1"/>
          </p:cNvSpPr>
          <p:nvPr>
            <p:ph sz="quarter" idx="64" hasCustomPrompt="1"/>
          </p:nvPr>
        </p:nvSpPr>
        <p:spPr>
          <a:xfrm>
            <a:off x="666750" y="1980000"/>
            <a:ext cx="4319588" cy="4500000"/>
          </a:xfrm>
          <a:solidFill>
            <a:schemeClr val="bg1">
              <a:lumMod val="85000"/>
            </a:schemeClr>
          </a:solidFill>
        </p:spPr>
        <p:txBody>
          <a:bodyPr anchor="ctr" anchorCtr="0">
            <a:noAutofit/>
          </a:bodyPr>
          <a:lstStyle>
            <a:lvl1pPr marL="0" indent="0" algn="ctr">
              <a:buFontTx/>
              <a:buNone/>
              <a:defRPr/>
            </a:lvl1pPr>
          </a:lstStyle>
          <a:p>
            <a:pPr lvl="0"/>
            <a:r>
              <a:rPr lang="fr-FR" dirty="0"/>
              <a:t>Cliquez pour insérer un graphique ou un visuel</a:t>
            </a:r>
          </a:p>
        </p:txBody>
      </p:sp>
      <p:sp>
        <p:nvSpPr>
          <p:cNvPr id="19" name="Espace réservé du texte 10">
            <a:extLst>
              <a:ext uri="{FF2B5EF4-FFF2-40B4-BE49-F238E27FC236}">
                <a16:creationId xmlns="" xmlns:a16="http://schemas.microsoft.com/office/drawing/2014/main" id="{FFAC0F3A-B9B7-A144-9F27-516846D47333}"/>
              </a:ext>
            </a:extLst>
          </p:cNvPr>
          <p:cNvSpPr>
            <a:spLocks noGrp="1"/>
          </p:cNvSpPr>
          <p:nvPr>
            <p:ph type="body" sz="quarter" idx="18" hasCustomPrompt="1"/>
          </p:nvPr>
        </p:nvSpPr>
        <p:spPr>
          <a:xfrm>
            <a:off x="665163" y="6660450"/>
            <a:ext cx="4319588" cy="180000"/>
          </a:xfrm>
        </p:spPr>
        <p:txBody>
          <a:bodyPr anchor="ctr" anchorCtr="0"/>
          <a:lstStyle>
            <a:lvl1pPr>
              <a:defRPr sz="900" b="0" i="1">
                <a:solidFill>
                  <a:schemeClr val="tx1"/>
                </a:solidFill>
                <a:latin typeface="Calibri Light" panose="020F0302020204030204" pitchFamily="34" charset="0"/>
                <a:cs typeface="Calibri Light" panose="020F0302020204030204" pitchFamily="34" charset="0"/>
              </a:defRPr>
            </a:lvl1pPr>
          </a:lstStyle>
          <a:p>
            <a:pPr lvl="0"/>
            <a:r>
              <a:rPr lang="fr-FR" dirty="0"/>
              <a:t>Cliquer pour insérer la source</a:t>
            </a:r>
          </a:p>
        </p:txBody>
      </p:sp>
    </p:spTree>
    <p:extLst>
      <p:ext uri="{BB962C8B-B14F-4D97-AF65-F5344CB8AC3E}">
        <p14:creationId xmlns:p14="http://schemas.microsoft.com/office/powerpoint/2010/main" val="466963977"/>
      </p:ext>
    </p:extLst>
  </p:cSld>
  <p:clrMapOvr>
    <a:masterClrMapping/>
  </p:clrMapOvr>
  <p:extLst>
    <p:ext uri="{DCECCB84-F9BA-43D5-87BE-67443E8EF086}">
      <p15:sldGuideLst xmlns="" xmlns:p15="http://schemas.microsoft.com/office/powerpoint/2012/main">
        <p15:guide id="1" orient="horz" pos="1474">
          <p15:clr>
            <a:srgbClr val="FBAE40"/>
          </p15:clr>
        </p15:guide>
        <p15:guide id="2" orient="horz" pos="4195">
          <p15:clr>
            <a:srgbClr val="547EBF"/>
          </p15:clr>
        </p15:guide>
        <p15:guide id="3" pos="3141">
          <p15:clr>
            <a:srgbClr val="FBAE40"/>
          </p15:clr>
        </p15:guide>
        <p15:guide id="5" pos="3594">
          <p15:clr>
            <a:srgbClr val="FBAE40"/>
          </p15:clr>
        </p15:guide>
        <p15:guide id="7" orient="horz" pos="2381">
          <p15:clr>
            <a:srgbClr val="FBAE40"/>
          </p15:clr>
        </p15:guide>
        <p15:guide id="8" pos="4388">
          <p15:clr>
            <a:srgbClr val="FBAE40"/>
          </p15:clr>
        </p15:guide>
        <p15:guide id="10" orient="horz" pos="3288">
          <p15:clr>
            <a:srgbClr val="FBAE40"/>
          </p15:clr>
        </p15:guide>
        <p15:guide id="11" orient="horz" pos="3855">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ictos_4">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6858000" y="2231000"/>
            <a:ext cx="3168000" cy="180000"/>
          </a:xfrm>
        </p:spPr>
        <p:txBody>
          <a:bodyPr>
            <a:noAutofit/>
          </a:bodyPr>
          <a:lstStyle>
            <a:lvl1pPr marL="0" indent="0" algn="l">
              <a:buNone/>
              <a:defRPr sz="1200" b="1" spc="0" baseline="0">
                <a:solidFill>
                  <a:srgbClr val="0F7D8C"/>
                </a:solidFill>
                <a:latin typeface="+mn-lt"/>
              </a:defRPr>
            </a:lvl1pPr>
          </a:lstStyle>
          <a:p>
            <a:pPr lvl="0"/>
            <a:r>
              <a:rPr lang="fr-FR" dirty="0"/>
              <a:t>Key </a:t>
            </a:r>
            <a:r>
              <a:rPr lang="fr-FR" dirty="0" err="1"/>
              <a:t>statement</a:t>
            </a:r>
            <a:endParaRPr lang="fr-FR" dirty="0"/>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37" name="Espace réservé du texte 23">
            <a:extLst>
              <a:ext uri="{FF2B5EF4-FFF2-40B4-BE49-F238E27FC236}">
                <a16:creationId xmlns="" xmlns:a16="http://schemas.microsoft.com/office/drawing/2014/main" id="{F7C814E4-2E62-9D4A-AFC1-60AD920812B2}"/>
              </a:ext>
            </a:extLst>
          </p:cNvPr>
          <p:cNvSpPr>
            <a:spLocks noGrp="1"/>
          </p:cNvSpPr>
          <p:nvPr>
            <p:ph type="body" sz="quarter" idx="22" hasCustomPrompt="1"/>
          </p:nvPr>
        </p:nvSpPr>
        <p:spPr>
          <a:xfrm>
            <a:off x="6858000" y="2519000"/>
            <a:ext cx="3168000" cy="360000"/>
          </a:xfr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8" name="Espace réservé pour une image  7">
            <a:extLst>
              <a:ext uri="{FF2B5EF4-FFF2-40B4-BE49-F238E27FC236}">
                <a16:creationId xmlns="" xmlns:a16="http://schemas.microsoft.com/office/drawing/2014/main" id="{B44A41F4-B71E-8348-9FC3-71DA77C62E8F}"/>
              </a:ext>
            </a:extLst>
          </p:cNvPr>
          <p:cNvSpPr>
            <a:spLocks noGrp="1" noChangeAspect="1"/>
          </p:cNvSpPr>
          <p:nvPr>
            <p:ph type="pic" sz="quarter" idx="57" hasCustomPrompt="1"/>
          </p:nvPr>
        </p:nvSpPr>
        <p:spPr>
          <a:xfrm>
            <a:off x="5706000" y="2159000"/>
            <a:ext cx="792000" cy="792000"/>
          </a:xfrm>
        </p:spPr>
        <p:txBody>
          <a:bodyPr anchor="ctr" anchorCtr="0">
            <a:norm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2" name="Espace réservé du texte 23">
            <a:extLst>
              <a:ext uri="{FF2B5EF4-FFF2-40B4-BE49-F238E27FC236}">
                <a16:creationId xmlns="" xmlns:a16="http://schemas.microsoft.com/office/drawing/2014/main" id="{40E17E0D-8F77-7842-A00B-903D4F7497A8}"/>
              </a:ext>
            </a:extLst>
          </p:cNvPr>
          <p:cNvSpPr>
            <a:spLocks noGrp="1"/>
          </p:cNvSpPr>
          <p:nvPr>
            <p:ph type="body" sz="quarter" idx="68" hasCustomPrompt="1"/>
          </p:nvPr>
        </p:nvSpPr>
        <p:spPr>
          <a:xfrm>
            <a:off x="6858000" y="3383000"/>
            <a:ext cx="3168000" cy="180000"/>
          </a:xfrm>
        </p:spPr>
        <p:txBody>
          <a:bodyPr>
            <a:noAutofit/>
          </a:bodyPr>
          <a:lstStyle>
            <a:lvl1pPr marL="0" indent="0" algn="l">
              <a:buNone/>
              <a:defRPr sz="1200" b="1" spc="0" baseline="0">
                <a:solidFill>
                  <a:srgbClr val="0F7D8C"/>
                </a:solidFill>
                <a:latin typeface="+mn-lt"/>
              </a:defRPr>
            </a:lvl1pPr>
          </a:lstStyle>
          <a:p>
            <a:pPr lvl="0"/>
            <a:r>
              <a:rPr lang="fr-FR" dirty="0"/>
              <a:t>Key </a:t>
            </a:r>
            <a:r>
              <a:rPr lang="fr-FR" dirty="0" err="1"/>
              <a:t>statement</a:t>
            </a:r>
            <a:endParaRPr lang="fr-FR" dirty="0"/>
          </a:p>
        </p:txBody>
      </p:sp>
      <p:sp>
        <p:nvSpPr>
          <p:cNvPr id="23" name="Espace réservé du texte 23">
            <a:extLst>
              <a:ext uri="{FF2B5EF4-FFF2-40B4-BE49-F238E27FC236}">
                <a16:creationId xmlns="" xmlns:a16="http://schemas.microsoft.com/office/drawing/2014/main" id="{87C3F5BD-2A41-6A42-B3EE-BE05FEE6FC87}"/>
              </a:ext>
            </a:extLst>
          </p:cNvPr>
          <p:cNvSpPr>
            <a:spLocks noGrp="1"/>
          </p:cNvSpPr>
          <p:nvPr>
            <p:ph type="body" sz="quarter" idx="69" hasCustomPrompt="1"/>
          </p:nvPr>
        </p:nvSpPr>
        <p:spPr>
          <a:xfrm>
            <a:off x="6858000" y="3671000"/>
            <a:ext cx="3168000" cy="360000"/>
          </a:xfr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24" name="Espace réservé pour une image  7">
            <a:extLst>
              <a:ext uri="{FF2B5EF4-FFF2-40B4-BE49-F238E27FC236}">
                <a16:creationId xmlns="" xmlns:a16="http://schemas.microsoft.com/office/drawing/2014/main" id="{A722150A-DA36-1941-BF51-00936C8C2244}"/>
              </a:ext>
            </a:extLst>
          </p:cNvPr>
          <p:cNvSpPr>
            <a:spLocks noGrp="1" noChangeAspect="1"/>
          </p:cNvSpPr>
          <p:nvPr>
            <p:ph type="pic" sz="quarter" idx="70" hasCustomPrompt="1"/>
          </p:nvPr>
        </p:nvSpPr>
        <p:spPr>
          <a:xfrm>
            <a:off x="5706000" y="3311000"/>
            <a:ext cx="792000" cy="792000"/>
          </a:xfrm>
        </p:spPr>
        <p:txBody>
          <a:bodyPr anchor="ctr" anchorCtr="0">
            <a:norm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5" name="Espace réservé du texte 23">
            <a:extLst>
              <a:ext uri="{FF2B5EF4-FFF2-40B4-BE49-F238E27FC236}">
                <a16:creationId xmlns="" xmlns:a16="http://schemas.microsoft.com/office/drawing/2014/main" id="{6C81CB26-57ED-974E-B0C8-F5D92BAD80DD}"/>
              </a:ext>
            </a:extLst>
          </p:cNvPr>
          <p:cNvSpPr>
            <a:spLocks noGrp="1"/>
          </p:cNvSpPr>
          <p:nvPr>
            <p:ph type="body" sz="quarter" idx="71" hasCustomPrompt="1"/>
          </p:nvPr>
        </p:nvSpPr>
        <p:spPr>
          <a:xfrm>
            <a:off x="6858000" y="4535000"/>
            <a:ext cx="3168000" cy="180000"/>
          </a:xfrm>
        </p:spPr>
        <p:txBody>
          <a:bodyPr>
            <a:noAutofit/>
          </a:bodyPr>
          <a:lstStyle>
            <a:lvl1pPr marL="0" indent="0" algn="l">
              <a:buNone/>
              <a:defRPr sz="1200" b="1" spc="0" baseline="0">
                <a:solidFill>
                  <a:srgbClr val="0F7D8C"/>
                </a:solidFill>
                <a:latin typeface="+mn-lt"/>
              </a:defRPr>
            </a:lvl1pPr>
          </a:lstStyle>
          <a:p>
            <a:pPr lvl="0"/>
            <a:r>
              <a:rPr lang="fr-FR" dirty="0"/>
              <a:t>Key </a:t>
            </a:r>
            <a:r>
              <a:rPr lang="fr-FR" dirty="0" err="1"/>
              <a:t>statement</a:t>
            </a:r>
            <a:endParaRPr lang="fr-FR" dirty="0"/>
          </a:p>
        </p:txBody>
      </p:sp>
      <p:sp>
        <p:nvSpPr>
          <p:cNvPr id="26" name="Espace réservé du texte 23">
            <a:extLst>
              <a:ext uri="{FF2B5EF4-FFF2-40B4-BE49-F238E27FC236}">
                <a16:creationId xmlns="" xmlns:a16="http://schemas.microsoft.com/office/drawing/2014/main" id="{3E9886AD-3B9B-9A43-9007-61512941458F}"/>
              </a:ext>
            </a:extLst>
          </p:cNvPr>
          <p:cNvSpPr>
            <a:spLocks noGrp="1"/>
          </p:cNvSpPr>
          <p:nvPr>
            <p:ph type="body" sz="quarter" idx="72" hasCustomPrompt="1"/>
          </p:nvPr>
        </p:nvSpPr>
        <p:spPr>
          <a:xfrm>
            <a:off x="6858000" y="4823000"/>
            <a:ext cx="3168000" cy="360000"/>
          </a:xfr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27" name="Espace réservé pour une image  7">
            <a:extLst>
              <a:ext uri="{FF2B5EF4-FFF2-40B4-BE49-F238E27FC236}">
                <a16:creationId xmlns="" xmlns:a16="http://schemas.microsoft.com/office/drawing/2014/main" id="{483F9CE9-76E4-4D45-BA88-41D96B965C55}"/>
              </a:ext>
            </a:extLst>
          </p:cNvPr>
          <p:cNvSpPr>
            <a:spLocks noGrp="1" noChangeAspect="1"/>
          </p:cNvSpPr>
          <p:nvPr>
            <p:ph type="pic" sz="quarter" idx="73" hasCustomPrompt="1"/>
          </p:nvPr>
        </p:nvSpPr>
        <p:spPr>
          <a:xfrm>
            <a:off x="5706000" y="4463000"/>
            <a:ext cx="792000" cy="792000"/>
          </a:xfrm>
        </p:spPr>
        <p:txBody>
          <a:bodyPr anchor="ctr" anchorCtr="0">
            <a:norm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8" name="Espace réservé du texte 23">
            <a:extLst>
              <a:ext uri="{FF2B5EF4-FFF2-40B4-BE49-F238E27FC236}">
                <a16:creationId xmlns="" xmlns:a16="http://schemas.microsoft.com/office/drawing/2014/main" id="{584167CC-0BAF-CD4E-BB15-E35AF9800C4E}"/>
              </a:ext>
            </a:extLst>
          </p:cNvPr>
          <p:cNvSpPr>
            <a:spLocks noGrp="1"/>
          </p:cNvSpPr>
          <p:nvPr>
            <p:ph type="body" sz="quarter" idx="74" hasCustomPrompt="1"/>
          </p:nvPr>
        </p:nvSpPr>
        <p:spPr>
          <a:xfrm>
            <a:off x="6858000" y="5687499"/>
            <a:ext cx="3168000" cy="180000"/>
          </a:xfrm>
        </p:spPr>
        <p:txBody>
          <a:bodyPr>
            <a:noAutofit/>
          </a:bodyPr>
          <a:lstStyle>
            <a:lvl1pPr marL="0" indent="0" algn="l">
              <a:buNone/>
              <a:defRPr sz="1200" b="1" spc="0" baseline="0">
                <a:solidFill>
                  <a:srgbClr val="0F7D8C"/>
                </a:solidFill>
                <a:latin typeface="+mn-lt"/>
              </a:defRPr>
            </a:lvl1pPr>
          </a:lstStyle>
          <a:p>
            <a:pPr lvl="0"/>
            <a:r>
              <a:rPr lang="fr-FR" dirty="0"/>
              <a:t>Key </a:t>
            </a:r>
            <a:r>
              <a:rPr lang="fr-FR" dirty="0" err="1"/>
              <a:t>statement</a:t>
            </a:r>
            <a:endParaRPr lang="fr-FR" dirty="0"/>
          </a:p>
        </p:txBody>
      </p:sp>
      <p:sp>
        <p:nvSpPr>
          <p:cNvPr id="29" name="Espace réservé du texte 23">
            <a:extLst>
              <a:ext uri="{FF2B5EF4-FFF2-40B4-BE49-F238E27FC236}">
                <a16:creationId xmlns="" xmlns:a16="http://schemas.microsoft.com/office/drawing/2014/main" id="{29AFAFFB-D9AB-CC4E-A708-BF20C4E47E91}"/>
              </a:ext>
            </a:extLst>
          </p:cNvPr>
          <p:cNvSpPr>
            <a:spLocks noGrp="1"/>
          </p:cNvSpPr>
          <p:nvPr>
            <p:ph type="body" sz="quarter" idx="75" hasCustomPrompt="1"/>
          </p:nvPr>
        </p:nvSpPr>
        <p:spPr>
          <a:xfrm>
            <a:off x="6858000" y="5975499"/>
            <a:ext cx="3168000" cy="360000"/>
          </a:xfr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30" name="Espace réservé pour une image  7">
            <a:extLst>
              <a:ext uri="{FF2B5EF4-FFF2-40B4-BE49-F238E27FC236}">
                <a16:creationId xmlns="" xmlns:a16="http://schemas.microsoft.com/office/drawing/2014/main" id="{3C2A3005-357A-5A42-80B1-157D578EF38D}"/>
              </a:ext>
            </a:extLst>
          </p:cNvPr>
          <p:cNvSpPr>
            <a:spLocks noGrp="1" noChangeAspect="1"/>
          </p:cNvSpPr>
          <p:nvPr>
            <p:ph type="pic" sz="quarter" idx="76" hasCustomPrompt="1"/>
          </p:nvPr>
        </p:nvSpPr>
        <p:spPr>
          <a:xfrm>
            <a:off x="5706000" y="5615499"/>
            <a:ext cx="792000" cy="792000"/>
          </a:xfrm>
        </p:spPr>
        <p:txBody>
          <a:bodyPr anchor="ctr" anchorCtr="0">
            <a:norm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1" name="Espace réservé du contenu 13">
            <a:extLst>
              <a:ext uri="{FF2B5EF4-FFF2-40B4-BE49-F238E27FC236}">
                <a16:creationId xmlns="" xmlns:a16="http://schemas.microsoft.com/office/drawing/2014/main" id="{58BA505B-D58E-304A-8767-40DB0A43794A}"/>
              </a:ext>
            </a:extLst>
          </p:cNvPr>
          <p:cNvSpPr>
            <a:spLocks noGrp="1"/>
          </p:cNvSpPr>
          <p:nvPr>
            <p:ph sz="quarter" idx="64" hasCustomPrompt="1"/>
          </p:nvPr>
        </p:nvSpPr>
        <p:spPr>
          <a:xfrm>
            <a:off x="666750" y="1980000"/>
            <a:ext cx="4319588" cy="4500000"/>
          </a:xfrm>
          <a:solidFill>
            <a:schemeClr val="bg1">
              <a:lumMod val="85000"/>
            </a:schemeClr>
          </a:solidFill>
        </p:spPr>
        <p:txBody>
          <a:bodyPr anchor="ctr" anchorCtr="0">
            <a:noAutofit/>
          </a:bodyPr>
          <a:lstStyle>
            <a:lvl1pPr marL="0" indent="0" algn="ctr">
              <a:buFontTx/>
              <a:buNone/>
              <a:defRPr/>
            </a:lvl1pPr>
          </a:lstStyle>
          <a:p>
            <a:pPr lvl="0"/>
            <a:r>
              <a:rPr lang="fr-FR" dirty="0"/>
              <a:t>Cliquez pour insérer un graphique ou un visuel</a:t>
            </a:r>
          </a:p>
        </p:txBody>
      </p:sp>
      <p:sp>
        <p:nvSpPr>
          <p:cNvPr id="32" name="Espace réservé du texte 10">
            <a:extLst>
              <a:ext uri="{FF2B5EF4-FFF2-40B4-BE49-F238E27FC236}">
                <a16:creationId xmlns="" xmlns:a16="http://schemas.microsoft.com/office/drawing/2014/main" id="{E792E6B3-D6AE-CD47-95D6-B0A827870066}"/>
              </a:ext>
            </a:extLst>
          </p:cNvPr>
          <p:cNvSpPr>
            <a:spLocks noGrp="1"/>
          </p:cNvSpPr>
          <p:nvPr>
            <p:ph type="body" sz="quarter" idx="18" hasCustomPrompt="1"/>
          </p:nvPr>
        </p:nvSpPr>
        <p:spPr>
          <a:xfrm>
            <a:off x="665163" y="6660450"/>
            <a:ext cx="4319588" cy="180000"/>
          </a:xfrm>
        </p:spPr>
        <p:txBody>
          <a:bodyPr anchor="ctr" anchorCtr="0"/>
          <a:lstStyle>
            <a:lvl1pPr>
              <a:defRPr sz="900" b="0" i="1">
                <a:solidFill>
                  <a:schemeClr val="tx1"/>
                </a:solidFill>
                <a:latin typeface="Calibri Light" panose="020F0302020204030204" pitchFamily="34" charset="0"/>
                <a:cs typeface="Calibri Light" panose="020F0302020204030204" pitchFamily="34" charset="0"/>
              </a:defRPr>
            </a:lvl1pPr>
          </a:lstStyle>
          <a:p>
            <a:pPr lvl="0"/>
            <a:r>
              <a:rPr lang="fr-FR" dirty="0"/>
              <a:t>Cliquer pour insérer la source</a:t>
            </a:r>
          </a:p>
        </p:txBody>
      </p:sp>
    </p:spTree>
    <p:extLst>
      <p:ext uri="{BB962C8B-B14F-4D97-AF65-F5344CB8AC3E}">
        <p14:creationId xmlns:p14="http://schemas.microsoft.com/office/powerpoint/2010/main" val="1599343721"/>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5" pos="3594">
          <p15:clr>
            <a:srgbClr val="FBAE40"/>
          </p15:clr>
        </p15:guide>
        <p15:guide id="7" orient="horz" pos="2086">
          <p15:clr>
            <a:srgbClr val="FBAE40"/>
          </p15:clr>
        </p15:guide>
        <p15:guide id="8" pos="4320">
          <p15:clr>
            <a:srgbClr val="FBAE40"/>
          </p15:clr>
        </p15:guide>
        <p15:guide id="10" orient="horz" pos="2812">
          <p15:clr>
            <a:srgbClr val="FBAE40"/>
          </p15:clr>
        </p15:guide>
        <p15:guide id="11" orient="horz" pos="3538">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rguments_3">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28" name="Espace réservé du texte 23">
            <a:extLst>
              <a:ext uri="{FF2B5EF4-FFF2-40B4-BE49-F238E27FC236}">
                <a16:creationId xmlns="" xmlns:a16="http://schemas.microsoft.com/office/drawing/2014/main" id="{584167CC-0BAF-CD4E-BB15-E35AF9800C4E}"/>
              </a:ext>
            </a:extLst>
          </p:cNvPr>
          <p:cNvSpPr>
            <a:spLocks noGrp="1"/>
          </p:cNvSpPr>
          <p:nvPr>
            <p:ph type="body" sz="quarter" idx="74" hasCustomPrompt="1"/>
          </p:nvPr>
        </p:nvSpPr>
        <p:spPr>
          <a:xfrm>
            <a:off x="665163" y="4319587"/>
            <a:ext cx="2520000" cy="1512887"/>
          </a:xfrm>
        </p:spPr>
        <p:txBody>
          <a:bodyPr>
            <a:noAutofit/>
          </a:bodyPr>
          <a:lstStyle>
            <a:lvl1pPr marL="0" indent="0" algn="ctr">
              <a:buNone/>
              <a:defRPr sz="1400" b="0" i="0" spc="0" baseline="0">
                <a:solidFill>
                  <a:srgbClr val="00465A"/>
                </a:solidFill>
                <a:latin typeface="+mn-lt"/>
              </a:defRPr>
            </a:lvl1pPr>
          </a:lstStyle>
          <a:p>
            <a:pPr lvl="0"/>
            <a:r>
              <a:rPr lang="fr-FR" dirty="0"/>
              <a:t>Argument n°1</a:t>
            </a:r>
          </a:p>
        </p:txBody>
      </p:sp>
      <p:sp>
        <p:nvSpPr>
          <p:cNvPr id="30" name="Espace réservé pour une image  7">
            <a:extLst>
              <a:ext uri="{FF2B5EF4-FFF2-40B4-BE49-F238E27FC236}">
                <a16:creationId xmlns="" xmlns:a16="http://schemas.microsoft.com/office/drawing/2014/main" id="{3C2A3005-357A-5A42-80B1-157D578EF38D}"/>
              </a:ext>
            </a:extLst>
          </p:cNvPr>
          <p:cNvSpPr>
            <a:spLocks noGrp="1" noChangeAspect="1"/>
          </p:cNvSpPr>
          <p:nvPr>
            <p:ph type="pic" sz="quarter" idx="76" hasCustomPrompt="1"/>
          </p:nvPr>
        </p:nvSpPr>
        <p:spPr>
          <a:xfrm>
            <a:off x="1385162" y="2699837"/>
            <a:ext cx="1080000" cy="1080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0" name="Espace réservé pour une image  7">
            <a:extLst>
              <a:ext uri="{FF2B5EF4-FFF2-40B4-BE49-F238E27FC236}">
                <a16:creationId xmlns="" xmlns:a16="http://schemas.microsoft.com/office/drawing/2014/main" id="{A2D06F0C-5A41-EB4E-B29B-884AF07AF996}"/>
              </a:ext>
            </a:extLst>
          </p:cNvPr>
          <p:cNvSpPr>
            <a:spLocks noGrp="1" noChangeAspect="1"/>
          </p:cNvSpPr>
          <p:nvPr>
            <p:ph type="pic" sz="quarter" idx="82" hasCustomPrompt="1"/>
          </p:nvPr>
        </p:nvSpPr>
        <p:spPr>
          <a:xfrm>
            <a:off x="4805906" y="2699837"/>
            <a:ext cx="1080000" cy="1080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1" name="Espace réservé pour une image  7">
            <a:extLst>
              <a:ext uri="{FF2B5EF4-FFF2-40B4-BE49-F238E27FC236}">
                <a16:creationId xmlns="" xmlns:a16="http://schemas.microsoft.com/office/drawing/2014/main" id="{30300D13-A1EC-AC47-96B9-5B9E7B8D18CC}"/>
              </a:ext>
            </a:extLst>
          </p:cNvPr>
          <p:cNvSpPr>
            <a:spLocks noGrp="1" noChangeAspect="1"/>
          </p:cNvSpPr>
          <p:nvPr>
            <p:ph type="pic" sz="quarter" idx="83" hasCustomPrompt="1"/>
          </p:nvPr>
        </p:nvSpPr>
        <p:spPr>
          <a:xfrm>
            <a:off x="8225700" y="2699837"/>
            <a:ext cx="1080000" cy="1080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4" name="Espace réservé du texte 23">
            <a:extLst>
              <a:ext uri="{FF2B5EF4-FFF2-40B4-BE49-F238E27FC236}">
                <a16:creationId xmlns="" xmlns:a16="http://schemas.microsoft.com/office/drawing/2014/main" id="{7BC58CB7-F5A0-B54C-A0D7-94C51C8CCA1E}"/>
              </a:ext>
            </a:extLst>
          </p:cNvPr>
          <p:cNvSpPr>
            <a:spLocks noGrp="1"/>
          </p:cNvSpPr>
          <p:nvPr>
            <p:ph type="body" sz="quarter" idx="84" hasCustomPrompt="1"/>
          </p:nvPr>
        </p:nvSpPr>
        <p:spPr>
          <a:xfrm>
            <a:off x="4085275" y="4319587"/>
            <a:ext cx="2520000" cy="1512887"/>
          </a:xfrm>
        </p:spPr>
        <p:txBody>
          <a:bodyPr>
            <a:noAutofit/>
          </a:bodyPr>
          <a:lstStyle>
            <a:lvl1pPr marL="0" indent="0" algn="ctr">
              <a:buNone/>
              <a:defRPr sz="1400" b="0" i="0" spc="0" baseline="0">
                <a:solidFill>
                  <a:srgbClr val="00465A"/>
                </a:solidFill>
                <a:latin typeface="+mn-lt"/>
              </a:defRPr>
            </a:lvl1pPr>
          </a:lstStyle>
          <a:p>
            <a:pPr lvl="0"/>
            <a:r>
              <a:rPr lang="fr-FR" dirty="0"/>
              <a:t>Argument n°2</a:t>
            </a:r>
          </a:p>
        </p:txBody>
      </p:sp>
      <p:sp>
        <p:nvSpPr>
          <p:cNvPr id="25" name="Espace réservé du texte 23">
            <a:extLst>
              <a:ext uri="{FF2B5EF4-FFF2-40B4-BE49-F238E27FC236}">
                <a16:creationId xmlns="" xmlns:a16="http://schemas.microsoft.com/office/drawing/2014/main" id="{35FFA01A-1D8D-DA46-8701-1EFE0B642BC2}"/>
              </a:ext>
            </a:extLst>
          </p:cNvPr>
          <p:cNvSpPr>
            <a:spLocks noGrp="1"/>
          </p:cNvSpPr>
          <p:nvPr>
            <p:ph type="body" sz="quarter" idx="85" hasCustomPrompt="1"/>
          </p:nvPr>
        </p:nvSpPr>
        <p:spPr>
          <a:xfrm>
            <a:off x="7505700" y="4319587"/>
            <a:ext cx="2520000" cy="1512887"/>
          </a:xfrm>
        </p:spPr>
        <p:txBody>
          <a:bodyPr>
            <a:noAutofit/>
          </a:bodyPr>
          <a:lstStyle>
            <a:lvl1pPr marL="0" indent="0" algn="ctr">
              <a:buNone/>
              <a:defRPr sz="1400" b="0" i="0" spc="0" baseline="0">
                <a:solidFill>
                  <a:srgbClr val="00465A"/>
                </a:solidFill>
                <a:latin typeface="+mn-lt"/>
              </a:defRPr>
            </a:lvl1pPr>
          </a:lstStyle>
          <a:p>
            <a:pPr lvl="0"/>
            <a:r>
              <a:rPr lang="fr-FR" dirty="0"/>
              <a:t>Argument n°3</a:t>
            </a:r>
          </a:p>
        </p:txBody>
      </p:sp>
    </p:spTree>
    <p:extLst>
      <p:ext uri="{BB962C8B-B14F-4D97-AF65-F5344CB8AC3E}">
        <p14:creationId xmlns:p14="http://schemas.microsoft.com/office/powerpoint/2010/main" val="2293142506"/>
      </p:ext>
    </p:extLst>
  </p:cSld>
  <p:clrMapOvr>
    <a:masterClrMapping/>
  </p:clrMapOvr>
  <p:extLst>
    <p:ext uri="{DCECCB84-F9BA-43D5-87BE-67443E8EF086}">
      <p15:sldGuideLst xmlns="" xmlns:p15="http://schemas.microsoft.com/office/powerpoint/2012/main">
        <p15:guide id="1" orient="horz" pos="1701">
          <p15:clr>
            <a:srgbClr val="FBAE40"/>
          </p15:clr>
        </p15:guide>
        <p15:guide id="2" orient="horz" pos="4195">
          <p15:clr>
            <a:srgbClr val="547EBF"/>
          </p15:clr>
        </p15:guide>
        <p15:guide id="5" pos="2007">
          <p15:clr>
            <a:srgbClr val="FBAE40"/>
          </p15:clr>
        </p15:guide>
        <p15:guide id="7" orient="horz" pos="2381">
          <p15:clr>
            <a:srgbClr val="FBAE40"/>
          </p15:clr>
        </p15:guide>
        <p15:guide id="8" pos="2574">
          <p15:clr>
            <a:srgbClr val="FBAE40"/>
          </p15:clr>
        </p15:guide>
        <p15:guide id="10" orient="horz" pos="2721">
          <p15:clr>
            <a:srgbClr val="FBAE40"/>
          </p15:clr>
        </p15:guide>
        <p15:guide id="11" orient="horz" pos="3674">
          <p15:clr>
            <a:srgbClr val="FBAE40"/>
          </p15:clr>
        </p15:guide>
        <p15:guide id="12" pos="4161">
          <p15:clr>
            <a:srgbClr val="FBAE40"/>
          </p15:clr>
        </p15:guide>
        <p15:guide id="13" pos="4728">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o_Ligne_3">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28" name="Espace réservé du texte 23">
            <a:extLst>
              <a:ext uri="{FF2B5EF4-FFF2-40B4-BE49-F238E27FC236}">
                <a16:creationId xmlns="" xmlns:a16="http://schemas.microsoft.com/office/drawing/2014/main" id="{584167CC-0BAF-CD4E-BB15-E35AF9800C4E}"/>
              </a:ext>
            </a:extLst>
          </p:cNvPr>
          <p:cNvSpPr>
            <a:spLocks noGrp="1"/>
          </p:cNvSpPr>
          <p:nvPr>
            <p:ph type="body" sz="quarter" idx="74" hasCustomPrompt="1"/>
          </p:nvPr>
        </p:nvSpPr>
        <p:spPr>
          <a:xfrm>
            <a:off x="665163" y="5832000"/>
            <a:ext cx="2520000" cy="180000"/>
          </a:xfrm>
        </p:spPr>
        <p:txBody>
          <a:bodyPr>
            <a:noAutofit/>
          </a:bodyPr>
          <a:lstStyle>
            <a:lvl1pPr marL="0" indent="0" algn="ctr">
              <a:buNone/>
              <a:defRPr sz="1200" b="1" spc="0" baseline="0">
                <a:solidFill>
                  <a:srgbClr val="0F7D8C"/>
                </a:solidFill>
                <a:latin typeface="+mn-lt"/>
              </a:defRPr>
            </a:lvl1pPr>
          </a:lstStyle>
          <a:p>
            <a:pPr lvl="0"/>
            <a:r>
              <a:rPr lang="fr-FR" dirty="0"/>
              <a:t>Key </a:t>
            </a:r>
            <a:r>
              <a:rPr lang="fr-FR" dirty="0" err="1"/>
              <a:t>statement</a:t>
            </a:r>
            <a:endParaRPr lang="fr-FR" dirty="0"/>
          </a:p>
        </p:txBody>
      </p:sp>
      <p:sp>
        <p:nvSpPr>
          <p:cNvPr id="29" name="Espace réservé du texte 23">
            <a:extLst>
              <a:ext uri="{FF2B5EF4-FFF2-40B4-BE49-F238E27FC236}">
                <a16:creationId xmlns="" xmlns:a16="http://schemas.microsoft.com/office/drawing/2014/main" id="{29AFAFFB-D9AB-CC4E-A708-BF20C4E47E91}"/>
              </a:ext>
            </a:extLst>
          </p:cNvPr>
          <p:cNvSpPr>
            <a:spLocks noGrp="1"/>
          </p:cNvSpPr>
          <p:nvPr>
            <p:ph type="body" sz="quarter" idx="75" hasCustomPrompt="1"/>
          </p:nvPr>
        </p:nvSpPr>
        <p:spPr>
          <a:xfrm>
            <a:off x="665163" y="6119563"/>
            <a:ext cx="2520000" cy="540000"/>
          </a:xfrm>
        </p:spPr>
        <p:txBody>
          <a:bodyPr>
            <a:noAutofit/>
          </a:bodyPr>
          <a:lstStyle>
            <a:lvl1pPr marL="0" indent="0" algn="ctr">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30" name="Espace réservé pour une image  7">
            <a:extLst>
              <a:ext uri="{FF2B5EF4-FFF2-40B4-BE49-F238E27FC236}">
                <a16:creationId xmlns="" xmlns:a16="http://schemas.microsoft.com/office/drawing/2014/main" id="{3C2A3005-357A-5A42-80B1-157D578EF38D}"/>
              </a:ext>
            </a:extLst>
          </p:cNvPr>
          <p:cNvSpPr>
            <a:spLocks noGrp="1" noChangeAspect="1"/>
          </p:cNvSpPr>
          <p:nvPr>
            <p:ph type="pic" sz="quarter" idx="76" hasCustomPrompt="1"/>
          </p:nvPr>
        </p:nvSpPr>
        <p:spPr>
          <a:xfrm>
            <a:off x="1529163" y="4859500"/>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2" name="Espace réservé du texte 23">
            <a:extLst>
              <a:ext uri="{FF2B5EF4-FFF2-40B4-BE49-F238E27FC236}">
                <a16:creationId xmlns="" xmlns:a16="http://schemas.microsoft.com/office/drawing/2014/main" id="{55AAB8B0-D206-0347-AEC9-E35B1688D049}"/>
              </a:ext>
            </a:extLst>
          </p:cNvPr>
          <p:cNvSpPr>
            <a:spLocks noGrp="1"/>
          </p:cNvSpPr>
          <p:nvPr>
            <p:ph type="body" sz="quarter" idx="77" hasCustomPrompt="1"/>
          </p:nvPr>
        </p:nvSpPr>
        <p:spPr>
          <a:xfrm>
            <a:off x="4085906" y="5832000"/>
            <a:ext cx="2520000" cy="180000"/>
          </a:xfrm>
        </p:spPr>
        <p:txBody>
          <a:bodyPr>
            <a:noAutofit/>
          </a:bodyPr>
          <a:lstStyle>
            <a:lvl1pPr marL="0" indent="0" algn="ctr">
              <a:buNone/>
              <a:defRPr sz="1200" b="1" spc="0" baseline="0">
                <a:solidFill>
                  <a:srgbClr val="0F7D8C"/>
                </a:solidFill>
                <a:latin typeface="+mn-lt"/>
              </a:defRPr>
            </a:lvl1pPr>
          </a:lstStyle>
          <a:p>
            <a:pPr lvl="0"/>
            <a:r>
              <a:rPr lang="fr-FR" dirty="0"/>
              <a:t>Key </a:t>
            </a:r>
            <a:r>
              <a:rPr lang="fr-FR" dirty="0" err="1"/>
              <a:t>statement</a:t>
            </a:r>
            <a:endParaRPr lang="fr-FR" dirty="0"/>
          </a:p>
        </p:txBody>
      </p:sp>
      <p:sp>
        <p:nvSpPr>
          <p:cNvPr id="33" name="Espace réservé du texte 23">
            <a:extLst>
              <a:ext uri="{FF2B5EF4-FFF2-40B4-BE49-F238E27FC236}">
                <a16:creationId xmlns="" xmlns:a16="http://schemas.microsoft.com/office/drawing/2014/main" id="{B4FCF72B-83D8-E949-874F-7ADE94BDBD2D}"/>
              </a:ext>
            </a:extLst>
          </p:cNvPr>
          <p:cNvSpPr>
            <a:spLocks noGrp="1"/>
          </p:cNvSpPr>
          <p:nvPr>
            <p:ph type="body" sz="quarter" idx="78" hasCustomPrompt="1"/>
          </p:nvPr>
        </p:nvSpPr>
        <p:spPr>
          <a:xfrm>
            <a:off x="4085906" y="6119563"/>
            <a:ext cx="2520000" cy="540000"/>
          </a:xfrm>
        </p:spPr>
        <p:txBody>
          <a:bodyPr>
            <a:noAutofit/>
          </a:bodyPr>
          <a:lstStyle>
            <a:lvl1pPr marL="0" indent="0" algn="ctr">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34" name="Espace réservé pour une image  7">
            <a:extLst>
              <a:ext uri="{FF2B5EF4-FFF2-40B4-BE49-F238E27FC236}">
                <a16:creationId xmlns="" xmlns:a16="http://schemas.microsoft.com/office/drawing/2014/main" id="{B16B2A44-D104-184D-B5EC-36E1C9D8264C}"/>
              </a:ext>
            </a:extLst>
          </p:cNvPr>
          <p:cNvSpPr>
            <a:spLocks noGrp="1" noChangeAspect="1"/>
          </p:cNvSpPr>
          <p:nvPr>
            <p:ph type="pic" sz="quarter" idx="79" hasCustomPrompt="1"/>
          </p:nvPr>
        </p:nvSpPr>
        <p:spPr>
          <a:xfrm>
            <a:off x="4949906" y="4859500"/>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5" name="Espace réservé du texte 23">
            <a:extLst>
              <a:ext uri="{FF2B5EF4-FFF2-40B4-BE49-F238E27FC236}">
                <a16:creationId xmlns="" xmlns:a16="http://schemas.microsoft.com/office/drawing/2014/main" id="{B7F64D94-9B8B-5D4E-8AB8-DEA730A7CB45}"/>
              </a:ext>
            </a:extLst>
          </p:cNvPr>
          <p:cNvSpPr>
            <a:spLocks noGrp="1"/>
          </p:cNvSpPr>
          <p:nvPr>
            <p:ph type="body" sz="quarter" idx="80" hasCustomPrompt="1"/>
          </p:nvPr>
        </p:nvSpPr>
        <p:spPr>
          <a:xfrm>
            <a:off x="7506650" y="5832000"/>
            <a:ext cx="2520000" cy="180000"/>
          </a:xfrm>
        </p:spPr>
        <p:txBody>
          <a:bodyPr>
            <a:noAutofit/>
          </a:bodyPr>
          <a:lstStyle>
            <a:lvl1pPr marL="0" indent="0" algn="ctr">
              <a:buNone/>
              <a:defRPr sz="1200" b="1" spc="0" baseline="0">
                <a:solidFill>
                  <a:srgbClr val="0F7D8C"/>
                </a:solidFill>
                <a:latin typeface="+mn-lt"/>
              </a:defRPr>
            </a:lvl1pPr>
          </a:lstStyle>
          <a:p>
            <a:pPr lvl="0"/>
            <a:r>
              <a:rPr lang="fr-FR" dirty="0"/>
              <a:t>Key </a:t>
            </a:r>
            <a:r>
              <a:rPr lang="fr-FR" dirty="0" err="1"/>
              <a:t>statement</a:t>
            </a:r>
            <a:endParaRPr lang="fr-FR" dirty="0"/>
          </a:p>
        </p:txBody>
      </p:sp>
      <p:sp>
        <p:nvSpPr>
          <p:cNvPr id="36" name="Espace réservé du texte 23">
            <a:extLst>
              <a:ext uri="{FF2B5EF4-FFF2-40B4-BE49-F238E27FC236}">
                <a16:creationId xmlns="" xmlns:a16="http://schemas.microsoft.com/office/drawing/2014/main" id="{64899CAE-A5C9-6E46-9964-3631C5AEF0DF}"/>
              </a:ext>
            </a:extLst>
          </p:cNvPr>
          <p:cNvSpPr>
            <a:spLocks noGrp="1"/>
          </p:cNvSpPr>
          <p:nvPr>
            <p:ph type="body" sz="quarter" idx="81" hasCustomPrompt="1"/>
          </p:nvPr>
        </p:nvSpPr>
        <p:spPr>
          <a:xfrm>
            <a:off x="7506650" y="6119563"/>
            <a:ext cx="2520000" cy="540000"/>
          </a:xfrm>
        </p:spPr>
        <p:txBody>
          <a:bodyPr>
            <a:noAutofit/>
          </a:bodyPr>
          <a:lstStyle>
            <a:lvl1pPr marL="0" indent="0" algn="ctr">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38" name="Espace réservé pour une image  7">
            <a:extLst>
              <a:ext uri="{FF2B5EF4-FFF2-40B4-BE49-F238E27FC236}">
                <a16:creationId xmlns="" xmlns:a16="http://schemas.microsoft.com/office/drawing/2014/main" id="{832626D9-0BD0-9F40-B488-157409072DE6}"/>
              </a:ext>
            </a:extLst>
          </p:cNvPr>
          <p:cNvSpPr>
            <a:spLocks noGrp="1" noChangeAspect="1"/>
          </p:cNvSpPr>
          <p:nvPr>
            <p:ph type="pic" sz="quarter" idx="82" hasCustomPrompt="1"/>
          </p:nvPr>
        </p:nvSpPr>
        <p:spPr>
          <a:xfrm>
            <a:off x="8370649" y="4859500"/>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11" name="Espace réservé du contenu 10">
            <a:extLst>
              <a:ext uri="{FF2B5EF4-FFF2-40B4-BE49-F238E27FC236}">
                <a16:creationId xmlns="" xmlns:a16="http://schemas.microsoft.com/office/drawing/2014/main" id="{EED7B885-3AFC-014D-A6DA-FDAE052AFFC8}"/>
              </a:ext>
            </a:extLst>
          </p:cNvPr>
          <p:cNvSpPr>
            <a:spLocks noGrp="1"/>
          </p:cNvSpPr>
          <p:nvPr>
            <p:ph sz="quarter" idx="83"/>
          </p:nvPr>
        </p:nvSpPr>
        <p:spPr>
          <a:xfrm>
            <a:off x="665163" y="1979613"/>
            <a:ext cx="9361487" cy="2159000"/>
          </a:xfr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9" name="Espace réservé du texte 10">
            <a:extLst>
              <a:ext uri="{FF2B5EF4-FFF2-40B4-BE49-F238E27FC236}">
                <a16:creationId xmlns="" xmlns:a16="http://schemas.microsoft.com/office/drawing/2014/main" id="{C16A9130-6863-E24B-A3E0-079275241444}"/>
              </a:ext>
            </a:extLst>
          </p:cNvPr>
          <p:cNvSpPr>
            <a:spLocks noGrp="1"/>
          </p:cNvSpPr>
          <p:nvPr>
            <p:ph type="body" sz="quarter" idx="18" hasCustomPrompt="1"/>
          </p:nvPr>
        </p:nvSpPr>
        <p:spPr>
          <a:xfrm>
            <a:off x="5706000" y="4248000"/>
            <a:ext cx="4319588" cy="180000"/>
          </a:xfrm>
        </p:spPr>
        <p:txBody>
          <a:bodyPr anchor="ctr" anchorCtr="0"/>
          <a:lstStyle>
            <a:lvl1pPr algn="r">
              <a:defRPr sz="900" b="0" i="1">
                <a:solidFill>
                  <a:schemeClr val="tx1"/>
                </a:solidFill>
                <a:latin typeface="Calibri Light" panose="020F0302020204030204" pitchFamily="34" charset="0"/>
                <a:cs typeface="Calibri Light" panose="020F0302020204030204" pitchFamily="34" charset="0"/>
              </a:defRPr>
            </a:lvl1pPr>
          </a:lstStyle>
          <a:p>
            <a:pPr lvl="0"/>
            <a:r>
              <a:rPr lang="fr-FR" dirty="0"/>
              <a:t>Cliquer pour insérer la source</a:t>
            </a:r>
          </a:p>
        </p:txBody>
      </p:sp>
    </p:spTree>
    <p:extLst>
      <p:ext uri="{BB962C8B-B14F-4D97-AF65-F5344CB8AC3E}">
        <p14:creationId xmlns:p14="http://schemas.microsoft.com/office/powerpoint/2010/main" val="511806393"/>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5" pos="2007">
          <p15:clr>
            <a:srgbClr val="FBAE40"/>
          </p15:clr>
        </p15:guide>
        <p15:guide id="7" orient="horz" pos="2608">
          <p15:clr>
            <a:srgbClr val="FBAE40"/>
          </p15:clr>
        </p15:guide>
        <p15:guide id="8" pos="2574">
          <p15:clr>
            <a:srgbClr val="FBAE40"/>
          </p15:clr>
        </p15:guide>
        <p15:guide id="10" orient="horz" pos="3061">
          <p15:clr>
            <a:srgbClr val="FBAE40"/>
          </p15:clr>
        </p15:guide>
        <p15:guide id="11" orient="horz" pos="3674">
          <p15:clr>
            <a:srgbClr val="FBAE40"/>
          </p15:clr>
        </p15:guide>
        <p15:guide id="12" pos="4161">
          <p15:clr>
            <a:srgbClr val="FBAE40"/>
          </p15:clr>
        </p15:guide>
        <p15:guide id="13" pos="4728">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icto_Ligne_4">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28" name="Espace réservé du texte 23">
            <a:extLst>
              <a:ext uri="{FF2B5EF4-FFF2-40B4-BE49-F238E27FC236}">
                <a16:creationId xmlns="" xmlns:a16="http://schemas.microsoft.com/office/drawing/2014/main" id="{584167CC-0BAF-CD4E-BB15-E35AF9800C4E}"/>
              </a:ext>
            </a:extLst>
          </p:cNvPr>
          <p:cNvSpPr>
            <a:spLocks noGrp="1"/>
          </p:cNvSpPr>
          <p:nvPr>
            <p:ph type="body" sz="quarter" idx="74" hasCustomPrompt="1"/>
          </p:nvPr>
        </p:nvSpPr>
        <p:spPr>
          <a:xfrm>
            <a:off x="665163" y="5832000"/>
            <a:ext cx="1800000" cy="180000"/>
          </a:xfrm>
        </p:spPr>
        <p:txBody>
          <a:bodyPr>
            <a:noAutofit/>
          </a:bodyPr>
          <a:lstStyle>
            <a:lvl1pPr marL="0" indent="0" algn="ctr">
              <a:buNone/>
              <a:defRPr sz="1200" b="1" spc="0" baseline="0">
                <a:solidFill>
                  <a:srgbClr val="0F7D8C"/>
                </a:solidFill>
                <a:latin typeface="+mn-lt"/>
              </a:defRPr>
            </a:lvl1pPr>
          </a:lstStyle>
          <a:p>
            <a:pPr lvl="0"/>
            <a:r>
              <a:rPr lang="fr-FR" dirty="0"/>
              <a:t>Key figure</a:t>
            </a:r>
          </a:p>
        </p:txBody>
      </p:sp>
      <p:sp>
        <p:nvSpPr>
          <p:cNvPr id="29" name="Espace réservé du texte 23">
            <a:extLst>
              <a:ext uri="{FF2B5EF4-FFF2-40B4-BE49-F238E27FC236}">
                <a16:creationId xmlns="" xmlns:a16="http://schemas.microsoft.com/office/drawing/2014/main" id="{29AFAFFB-D9AB-CC4E-A708-BF20C4E47E91}"/>
              </a:ext>
            </a:extLst>
          </p:cNvPr>
          <p:cNvSpPr>
            <a:spLocks noGrp="1"/>
          </p:cNvSpPr>
          <p:nvPr>
            <p:ph type="body" sz="quarter" idx="75" hasCustomPrompt="1"/>
          </p:nvPr>
        </p:nvSpPr>
        <p:spPr>
          <a:xfrm>
            <a:off x="665163" y="6119563"/>
            <a:ext cx="1800000" cy="540000"/>
          </a:xfrm>
        </p:spPr>
        <p:txBody>
          <a:bodyPr>
            <a:noAutofit/>
          </a:bodyPr>
          <a:lstStyle>
            <a:lvl1pPr marL="0" indent="0" algn="ctr">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30" name="Espace réservé pour une image  7">
            <a:extLst>
              <a:ext uri="{FF2B5EF4-FFF2-40B4-BE49-F238E27FC236}">
                <a16:creationId xmlns="" xmlns:a16="http://schemas.microsoft.com/office/drawing/2014/main" id="{3C2A3005-357A-5A42-80B1-157D578EF38D}"/>
              </a:ext>
            </a:extLst>
          </p:cNvPr>
          <p:cNvSpPr>
            <a:spLocks noGrp="1" noChangeAspect="1"/>
          </p:cNvSpPr>
          <p:nvPr>
            <p:ph type="pic" sz="quarter" idx="76" hasCustomPrompt="1"/>
          </p:nvPr>
        </p:nvSpPr>
        <p:spPr>
          <a:xfrm>
            <a:off x="1169163" y="4860000"/>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11" name="Espace réservé du contenu 10">
            <a:extLst>
              <a:ext uri="{FF2B5EF4-FFF2-40B4-BE49-F238E27FC236}">
                <a16:creationId xmlns="" xmlns:a16="http://schemas.microsoft.com/office/drawing/2014/main" id="{EED7B885-3AFC-014D-A6DA-FDAE052AFFC8}"/>
              </a:ext>
            </a:extLst>
          </p:cNvPr>
          <p:cNvSpPr>
            <a:spLocks noGrp="1"/>
          </p:cNvSpPr>
          <p:nvPr>
            <p:ph sz="quarter" idx="83"/>
          </p:nvPr>
        </p:nvSpPr>
        <p:spPr>
          <a:xfrm>
            <a:off x="665163" y="1979613"/>
            <a:ext cx="9361487" cy="2159000"/>
          </a:xfr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9" name="Espace réservé du texte 23">
            <a:extLst>
              <a:ext uri="{FF2B5EF4-FFF2-40B4-BE49-F238E27FC236}">
                <a16:creationId xmlns="" xmlns:a16="http://schemas.microsoft.com/office/drawing/2014/main" id="{00265540-9633-9D48-8F8C-DA9AB707CE5E}"/>
              </a:ext>
            </a:extLst>
          </p:cNvPr>
          <p:cNvSpPr>
            <a:spLocks noGrp="1"/>
          </p:cNvSpPr>
          <p:nvPr>
            <p:ph type="body" sz="quarter" idx="84" hasCustomPrompt="1"/>
          </p:nvPr>
        </p:nvSpPr>
        <p:spPr>
          <a:xfrm>
            <a:off x="3186000" y="5832000"/>
            <a:ext cx="1800000" cy="180000"/>
          </a:xfrm>
        </p:spPr>
        <p:txBody>
          <a:bodyPr>
            <a:noAutofit/>
          </a:bodyPr>
          <a:lstStyle>
            <a:lvl1pPr marL="0" indent="0" algn="ctr">
              <a:buNone/>
              <a:defRPr sz="1200" b="1" spc="0" baseline="0">
                <a:solidFill>
                  <a:srgbClr val="0F7D8C"/>
                </a:solidFill>
                <a:latin typeface="+mn-lt"/>
              </a:defRPr>
            </a:lvl1pPr>
          </a:lstStyle>
          <a:p>
            <a:pPr lvl="0"/>
            <a:r>
              <a:rPr lang="fr-FR" dirty="0"/>
              <a:t>Key figure</a:t>
            </a:r>
          </a:p>
        </p:txBody>
      </p:sp>
      <p:sp>
        <p:nvSpPr>
          <p:cNvPr id="20" name="Espace réservé du texte 23">
            <a:extLst>
              <a:ext uri="{FF2B5EF4-FFF2-40B4-BE49-F238E27FC236}">
                <a16:creationId xmlns="" xmlns:a16="http://schemas.microsoft.com/office/drawing/2014/main" id="{76517C9F-A77A-2D4B-AC8C-F7F034305601}"/>
              </a:ext>
            </a:extLst>
          </p:cNvPr>
          <p:cNvSpPr>
            <a:spLocks noGrp="1"/>
          </p:cNvSpPr>
          <p:nvPr>
            <p:ph type="body" sz="quarter" idx="85" hasCustomPrompt="1"/>
          </p:nvPr>
        </p:nvSpPr>
        <p:spPr>
          <a:xfrm>
            <a:off x="3185442" y="6120038"/>
            <a:ext cx="1800000" cy="540000"/>
          </a:xfrm>
        </p:spPr>
        <p:txBody>
          <a:bodyPr>
            <a:noAutofit/>
          </a:bodyPr>
          <a:lstStyle>
            <a:lvl1pPr marL="0" indent="0" algn="ctr">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21" name="Espace réservé du texte 23">
            <a:extLst>
              <a:ext uri="{FF2B5EF4-FFF2-40B4-BE49-F238E27FC236}">
                <a16:creationId xmlns="" xmlns:a16="http://schemas.microsoft.com/office/drawing/2014/main" id="{D2D59884-673B-1E42-ADA0-E69337ABA487}"/>
              </a:ext>
            </a:extLst>
          </p:cNvPr>
          <p:cNvSpPr>
            <a:spLocks noGrp="1"/>
          </p:cNvSpPr>
          <p:nvPr>
            <p:ph type="body" sz="quarter" idx="86" hasCustomPrompt="1"/>
          </p:nvPr>
        </p:nvSpPr>
        <p:spPr>
          <a:xfrm>
            <a:off x="5705721" y="5832475"/>
            <a:ext cx="1800000" cy="180000"/>
          </a:xfrm>
        </p:spPr>
        <p:txBody>
          <a:bodyPr>
            <a:noAutofit/>
          </a:bodyPr>
          <a:lstStyle>
            <a:lvl1pPr marL="0" indent="0" algn="ctr">
              <a:buNone/>
              <a:defRPr sz="1200" b="1" spc="0" baseline="0">
                <a:solidFill>
                  <a:srgbClr val="0F7D8C"/>
                </a:solidFill>
                <a:latin typeface="+mn-lt"/>
              </a:defRPr>
            </a:lvl1pPr>
          </a:lstStyle>
          <a:p>
            <a:pPr lvl="0"/>
            <a:r>
              <a:rPr lang="fr-FR" dirty="0"/>
              <a:t>Key figure</a:t>
            </a:r>
          </a:p>
        </p:txBody>
      </p:sp>
      <p:sp>
        <p:nvSpPr>
          <p:cNvPr id="22" name="Espace réservé du texte 23">
            <a:extLst>
              <a:ext uri="{FF2B5EF4-FFF2-40B4-BE49-F238E27FC236}">
                <a16:creationId xmlns="" xmlns:a16="http://schemas.microsoft.com/office/drawing/2014/main" id="{8F7DF77D-27D3-C34C-AC07-9EAD7B6A2BDF}"/>
              </a:ext>
            </a:extLst>
          </p:cNvPr>
          <p:cNvSpPr>
            <a:spLocks noGrp="1"/>
          </p:cNvSpPr>
          <p:nvPr>
            <p:ph type="body" sz="quarter" idx="87" hasCustomPrompt="1"/>
          </p:nvPr>
        </p:nvSpPr>
        <p:spPr>
          <a:xfrm>
            <a:off x="5705721" y="6120038"/>
            <a:ext cx="1800000" cy="540000"/>
          </a:xfrm>
        </p:spPr>
        <p:txBody>
          <a:bodyPr>
            <a:noAutofit/>
          </a:bodyPr>
          <a:lstStyle>
            <a:lvl1pPr marL="0" indent="0" algn="ctr">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23" name="Espace réservé du texte 23">
            <a:extLst>
              <a:ext uri="{FF2B5EF4-FFF2-40B4-BE49-F238E27FC236}">
                <a16:creationId xmlns="" xmlns:a16="http://schemas.microsoft.com/office/drawing/2014/main" id="{CA2F46B1-DCE8-EC4B-86A4-92220789D77D}"/>
              </a:ext>
            </a:extLst>
          </p:cNvPr>
          <p:cNvSpPr>
            <a:spLocks noGrp="1"/>
          </p:cNvSpPr>
          <p:nvPr>
            <p:ph type="body" sz="quarter" idx="88" hasCustomPrompt="1"/>
          </p:nvPr>
        </p:nvSpPr>
        <p:spPr>
          <a:xfrm>
            <a:off x="8226000" y="5832000"/>
            <a:ext cx="1800000" cy="180000"/>
          </a:xfrm>
        </p:spPr>
        <p:txBody>
          <a:bodyPr>
            <a:noAutofit/>
          </a:bodyPr>
          <a:lstStyle>
            <a:lvl1pPr marL="0" indent="0" algn="ctr">
              <a:buNone/>
              <a:defRPr sz="1200" b="1" spc="0" baseline="0">
                <a:solidFill>
                  <a:srgbClr val="0F7D8C"/>
                </a:solidFill>
                <a:latin typeface="+mn-lt"/>
              </a:defRPr>
            </a:lvl1pPr>
          </a:lstStyle>
          <a:p>
            <a:pPr lvl="0"/>
            <a:r>
              <a:rPr lang="fr-FR" dirty="0"/>
              <a:t>Key figure</a:t>
            </a:r>
          </a:p>
        </p:txBody>
      </p:sp>
      <p:sp>
        <p:nvSpPr>
          <p:cNvPr id="24" name="Espace réservé du texte 23">
            <a:extLst>
              <a:ext uri="{FF2B5EF4-FFF2-40B4-BE49-F238E27FC236}">
                <a16:creationId xmlns="" xmlns:a16="http://schemas.microsoft.com/office/drawing/2014/main" id="{3ED92E0F-1692-9046-9894-788773ABB9EF}"/>
              </a:ext>
            </a:extLst>
          </p:cNvPr>
          <p:cNvSpPr>
            <a:spLocks noGrp="1"/>
          </p:cNvSpPr>
          <p:nvPr>
            <p:ph type="body" sz="quarter" idx="89" hasCustomPrompt="1"/>
          </p:nvPr>
        </p:nvSpPr>
        <p:spPr>
          <a:xfrm>
            <a:off x="8226000" y="6119563"/>
            <a:ext cx="1800000" cy="540000"/>
          </a:xfrm>
        </p:spPr>
        <p:txBody>
          <a:bodyPr>
            <a:noAutofit/>
          </a:bodyPr>
          <a:lstStyle>
            <a:lvl1pPr marL="0" indent="0" algn="ctr">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25" name="Espace réservé pour une image  7">
            <a:extLst>
              <a:ext uri="{FF2B5EF4-FFF2-40B4-BE49-F238E27FC236}">
                <a16:creationId xmlns="" xmlns:a16="http://schemas.microsoft.com/office/drawing/2014/main" id="{E0933B1B-A049-EC42-81E0-24FA4BAEFE0B}"/>
              </a:ext>
            </a:extLst>
          </p:cNvPr>
          <p:cNvSpPr>
            <a:spLocks noGrp="1" noChangeAspect="1"/>
          </p:cNvSpPr>
          <p:nvPr>
            <p:ph type="pic" sz="quarter" idx="90" hasCustomPrompt="1"/>
          </p:nvPr>
        </p:nvSpPr>
        <p:spPr>
          <a:xfrm>
            <a:off x="3689442" y="4859338"/>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6" name="Espace réservé pour une image  7">
            <a:extLst>
              <a:ext uri="{FF2B5EF4-FFF2-40B4-BE49-F238E27FC236}">
                <a16:creationId xmlns="" xmlns:a16="http://schemas.microsoft.com/office/drawing/2014/main" id="{FCD5D881-EEA1-B249-A12E-7EC9AB0AC47E}"/>
              </a:ext>
            </a:extLst>
          </p:cNvPr>
          <p:cNvSpPr>
            <a:spLocks noGrp="1" noChangeAspect="1"/>
          </p:cNvSpPr>
          <p:nvPr>
            <p:ph type="pic" sz="quarter" idx="91" hasCustomPrompt="1"/>
          </p:nvPr>
        </p:nvSpPr>
        <p:spPr>
          <a:xfrm>
            <a:off x="6209721" y="4860000"/>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7" name="Espace réservé pour une image  7">
            <a:extLst>
              <a:ext uri="{FF2B5EF4-FFF2-40B4-BE49-F238E27FC236}">
                <a16:creationId xmlns="" xmlns:a16="http://schemas.microsoft.com/office/drawing/2014/main" id="{A3D0789B-CBFC-C940-A4C1-248608434A5F}"/>
              </a:ext>
            </a:extLst>
          </p:cNvPr>
          <p:cNvSpPr>
            <a:spLocks noGrp="1" noChangeAspect="1"/>
          </p:cNvSpPr>
          <p:nvPr>
            <p:ph type="pic" sz="quarter" idx="92" hasCustomPrompt="1"/>
          </p:nvPr>
        </p:nvSpPr>
        <p:spPr>
          <a:xfrm>
            <a:off x="8730000" y="4859338"/>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1" name="Espace réservé du texte 10">
            <a:extLst>
              <a:ext uri="{FF2B5EF4-FFF2-40B4-BE49-F238E27FC236}">
                <a16:creationId xmlns="" xmlns:a16="http://schemas.microsoft.com/office/drawing/2014/main" id="{BE146E29-B288-D142-91EE-3D54AA4998E0}"/>
              </a:ext>
            </a:extLst>
          </p:cNvPr>
          <p:cNvSpPr>
            <a:spLocks noGrp="1"/>
          </p:cNvSpPr>
          <p:nvPr>
            <p:ph type="body" sz="quarter" idx="18" hasCustomPrompt="1"/>
          </p:nvPr>
        </p:nvSpPr>
        <p:spPr>
          <a:xfrm>
            <a:off x="5706000" y="4248000"/>
            <a:ext cx="4319588" cy="180000"/>
          </a:xfrm>
        </p:spPr>
        <p:txBody>
          <a:bodyPr anchor="ctr" anchorCtr="0"/>
          <a:lstStyle>
            <a:lvl1pPr algn="r">
              <a:defRPr sz="900" b="0" i="1">
                <a:solidFill>
                  <a:schemeClr val="tx1"/>
                </a:solidFill>
                <a:latin typeface="Calibri Light" panose="020F0302020204030204" pitchFamily="34" charset="0"/>
                <a:cs typeface="Calibri Light" panose="020F0302020204030204" pitchFamily="34" charset="0"/>
              </a:defRPr>
            </a:lvl1pPr>
          </a:lstStyle>
          <a:p>
            <a:pPr lvl="0"/>
            <a:r>
              <a:rPr lang="fr-FR" dirty="0"/>
              <a:t>Cliquer pour insérer la source</a:t>
            </a:r>
          </a:p>
        </p:txBody>
      </p:sp>
    </p:spTree>
    <p:extLst>
      <p:ext uri="{BB962C8B-B14F-4D97-AF65-F5344CB8AC3E}">
        <p14:creationId xmlns:p14="http://schemas.microsoft.com/office/powerpoint/2010/main" val="3138241867"/>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5" pos="1553">
          <p15:clr>
            <a:srgbClr val="FBAE40"/>
          </p15:clr>
        </p15:guide>
        <p15:guide id="7" orient="horz" pos="2608">
          <p15:clr>
            <a:srgbClr val="FBAE40"/>
          </p15:clr>
        </p15:guide>
        <p15:guide id="8" pos="3594">
          <p15:clr>
            <a:srgbClr val="FBAE40"/>
          </p15:clr>
        </p15:guide>
        <p15:guide id="10" orient="horz" pos="3061">
          <p15:clr>
            <a:srgbClr val="FBAE40"/>
          </p15:clr>
        </p15:guide>
        <p15:guide id="11" orient="horz" pos="3674">
          <p15:clr>
            <a:srgbClr val="FBAE40"/>
          </p15:clr>
        </p15:guide>
        <p15:guide id="12" pos="2007">
          <p15:clr>
            <a:srgbClr val="FBAE40"/>
          </p15:clr>
        </p15:guide>
        <p15:guide id="13" pos="3141">
          <p15:clr>
            <a:srgbClr val="FBAE40"/>
          </p15:clr>
        </p15:guide>
        <p15:guide id="14" pos="4728">
          <p15:clr>
            <a:srgbClr val="FBAE40"/>
          </p15:clr>
        </p15:guide>
        <p15:guide id="15" pos="5182">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os_8">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1817322" y="2231000"/>
            <a:ext cx="2988000" cy="180000"/>
          </a:xfrm>
        </p:spPr>
        <p:txBody>
          <a:bodyPr>
            <a:noAutofit/>
          </a:bodyPr>
          <a:lstStyle>
            <a:lvl1pPr marL="0" indent="0" algn="l">
              <a:buNone/>
              <a:defRPr sz="1200" b="1" spc="0" baseline="0">
                <a:solidFill>
                  <a:srgbClr val="0F7D8C"/>
                </a:solidFill>
                <a:latin typeface="+mn-lt"/>
              </a:defRPr>
            </a:lvl1pPr>
          </a:lstStyle>
          <a:p>
            <a:pPr lvl="0"/>
            <a:r>
              <a:rPr lang="fr-FR" dirty="0"/>
              <a:t>Key </a:t>
            </a:r>
            <a:r>
              <a:rPr lang="fr-FR" dirty="0" err="1"/>
              <a:t>statement</a:t>
            </a:r>
            <a:r>
              <a:rPr lang="fr-FR" dirty="0"/>
              <a:t> / Figure</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37" name="Espace réservé du texte 23">
            <a:extLst>
              <a:ext uri="{FF2B5EF4-FFF2-40B4-BE49-F238E27FC236}">
                <a16:creationId xmlns="" xmlns:a16="http://schemas.microsoft.com/office/drawing/2014/main" id="{F7C814E4-2E62-9D4A-AFC1-60AD920812B2}"/>
              </a:ext>
            </a:extLst>
          </p:cNvPr>
          <p:cNvSpPr>
            <a:spLocks noGrp="1"/>
          </p:cNvSpPr>
          <p:nvPr>
            <p:ph type="body" sz="quarter" idx="22" hasCustomPrompt="1"/>
          </p:nvPr>
        </p:nvSpPr>
        <p:spPr>
          <a:xfrm>
            <a:off x="1817322" y="2519000"/>
            <a:ext cx="2988000" cy="360000"/>
          </a:xfr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8" name="Espace réservé pour une image  7">
            <a:extLst>
              <a:ext uri="{FF2B5EF4-FFF2-40B4-BE49-F238E27FC236}">
                <a16:creationId xmlns="" xmlns:a16="http://schemas.microsoft.com/office/drawing/2014/main" id="{B44A41F4-B71E-8348-9FC3-71DA77C62E8F}"/>
              </a:ext>
            </a:extLst>
          </p:cNvPr>
          <p:cNvSpPr>
            <a:spLocks noGrp="1" noChangeAspect="1"/>
          </p:cNvSpPr>
          <p:nvPr>
            <p:ph type="pic" sz="quarter" idx="57" hasCustomPrompt="1"/>
          </p:nvPr>
        </p:nvSpPr>
        <p:spPr>
          <a:xfrm>
            <a:off x="665163" y="2159000"/>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2" name="Espace réservé du texte 23">
            <a:extLst>
              <a:ext uri="{FF2B5EF4-FFF2-40B4-BE49-F238E27FC236}">
                <a16:creationId xmlns="" xmlns:a16="http://schemas.microsoft.com/office/drawing/2014/main" id="{40E17E0D-8F77-7842-A00B-903D4F7497A8}"/>
              </a:ext>
            </a:extLst>
          </p:cNvPr>
          <p:cNvSpPr>
            <a:spLocks noGrp="1"/>
          </p:cNvSpPr>
          <p:nvPr>
            <p:ph type="body" sz="quarter" idx="68" hasCustomPrompt="1"/>
          </p:nvPr>
        </p:nvSpPr>
        <p:spPr>
          <a:xfrm>
            <a:off x="1817322" y="3383000"/>
            <a:ext cx="2988000" cy="180000"/>
          </a:xfrm>
        </p:spPr>
        <p:txBody>
          <a:bodyPr>
            <a:noAutofit/>
          </a:bodyPr>
          <a:lstStyle>
            <a:lvl1pPr marL="0" indent="0" algn="l">
              <a:buNone/>
              <a:defRPr sz="1200" b="1" spc="0" baseline="0">
                <a:solidFill>
                  <a:srgbClr val="0F7D8C"/>
                </a:solidFill>
                <a:latin typeface="+mn-lt"/>
              </a:defRPr>
            </a:lvl1pPr>
          </a:lstStyle>
          <a:p>
            <a:pPr lvl="0"/>
            <a:r>
              <a:rPr lang="fr-FR" dirty="0"/>
              <a:t>Key </a:t>
            </a:r>
            <a:r>
              <a:rPr lang="fr-FR" dirty="0" err="1"/>
              <a:t>statement</a:t>
            </a:r>
            <a:r>
              <a:rPr lang="fr-FR" dirty="0"/>
              <a:t> / Figure</a:t>
            </a:r>
          </a:p>
        </p:txBody>
      </p:sp>
      <p:sp>
        <p:nvSpPr>
          <p:cNvPr id="23" name="Espace réservé du texte 23">
            <a:extLst>
              <a:ext uri="{FF2B5EF4-FFF2-40B4-BE49-F238E27FC236}">
                <a16:creationId xmlns="" xmlns:a16="http://schemas.microsoft.com/office/drawing/2014/main" id="{87C3F5BD-2A41-6A42-B3EE-BE05FEE6FC87}"/>
              </a:ext>
            </a:extLst>
          </p:cNvPr>
          <p:cNvSpPr>
            <a:spLocks noGrp="1"/>
          </p:cNvSpPr>
          <p:nvPr>
            <p:ph type="body" sz="quarter" idx="69" hasCustomPrompt="1"/>
          </p:nvPr>
        </p:nvSpPr>
        <p:spPr>
          <a:xfrm>
            <a:off x="1817322" y="3671000"/>
            <a:ext cx="2988000" cy="360000"/>
          </a:xfr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24" name="Espace réservé pour une image  7">
            <a:extLst>
              <a:ext uri="{FF2B5EF4-FFF2-40B4-BE49-F238E27FC236}">
                <a16:creationId xmlns="" xmlns:a16="http://schemas.microsoft.com/office/drawing/2014/main" id="{A722150A-DA36-1941-BF51-00936C8C2244}"/>
              </a:ext>
            </a:extLst>
          </p:cNvPr>
          <p:cNvSpPr>
            <a:spLocks noGrp="1" noChangeAspect="1"/>
          </p:cNvSpPr>
          <p:nvPr>
            <p:ph type="pic" sz="quarter" idx="70" hasCustomPrompt="1"/>
          </p:nvPr>
        </p:nvSpPr>
        <p:spPr>
          <a:xfrm>
            <a:off x="665163" y="3311000"/>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5" name="Espace réservé du texte 23">
            <a:extLst>
              <a:ext uri="{FF2B5EF4-FFF2-40B4-BE49-F238E27FC236}">
                <a16:creationId xmlns="" xmlns:a16="http://schemas.microsoft.com/office/drawing/2014/main" id="{6C81CB26-57ED-974E-B0C8-F5D92BAD80DD}"/>
              </a:ext>
            </a:extLst>
          </p:cNvPr>
          <p:cNvSpPr>
            <a:spLocks noGrp="1"/>
          </p:cNvSpPr>
          <p:nvPr>
            <p:ph type="body" sz="quarter" idx="71" hasCustomPrompt="1"/>
          </p:nvPr>
        </p:nvSpPr>
        <p:spPr>
          <a:xfrm>
            <a:off x="1817322" y="4535000"/>
            <a:ext cx="2988000" cy="180000"/>
          </a:xfrm>
        </p:spPr>
        <p:txBody>
          <a:bodyPr>
            <a:noAutofit/>
          </a:bodyPr>
          <a:lstStyle>
            <a:lvl1pPr marL="0" indent="0" algn="l">
              <a:buNone/>
              <a:defRPr sz="1200" b="1" spc="0" baseline="0">
                <a:solidFill>
                  <a:srgbClr val="0F7D8C"/>
                </a:solidFill>
                <a:latin typeface="+mn-lt"/>
              </a:defRPr>
            </a:lvl1pPr>
          </a:lstStyle>
          <a:p>
            <a:pPr lvl="0"/>
            <a:r>
              <a:rPr lang="fr-FR" dirty="0"/>
              <a:t>Key </a:t>
            </a:r>
            <a:r>
              <a:rPr lang="fr-FR" dirty="0" err="1"/>
              <a:t>statement</a:t>
            </a:r>
            <a:r>
              <a:rPr lang="fr-FR" dirty="0"/>
              <a:t> / Figure</a:t>
            </a:r>
          </a:p>
        </p:txBody>
      </p:sp>
      <p:sp>
        <p:nvSpPr>
          <p:cNvPr id="26" name="Espace réservé du texte 23">
            <a:extLst>
              <a:ext uri="{FF2B5EF4-FFF2-40B4-BE49-F238E27FC236}">
                <a16:creationId xmlns="" xmlns:a16="http://schemas.microsoft.com/office/drawing/2014/main" id="{3E9886AD-3B9B-9A43-9007-61512941458F}"/>
              </a:ext>
            </a:extLst>
          </p:cNvPr>
          <p:cNvSpPr>
            <a:spLocks noGrp="1"/>
          </p:cNvSpPr>
          <p:nvPr>
            <p:ph type="body" sz="quarter" idx="72" hasCustomPrompt="1"/>
          </p:nvPr>
        </p:nvSpPr>
        <p:spPr>
          <a:xfrm>
            <a:off x="1817322" y="4823000"/>
            <a:ext cx="2988000" cy="360000"/>
          </a:xfr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27" name="Espace réservé pour une image  7">
            <a:extLst>
              <a:ext uri="{FF2B5EF4-FFF2-40B4-BE49-F238E27FC236}">
                <a16:creationId xmlns="" xmlns:a16="http://schemas.microsoft.com/office/drawing/2014/main" id="{483F9CE9-76E4-4D45-BA88-41D96B965C55}"/>
              </a:ext>
            </a:extLst>
          </p:cNvPr>
          <p:cNvSpPr>
            <a:spLocks noGrp="1" noChangeAspect="1"/>
          </p:cNvSpPr>
          <p:nvPr>
            <p:ph type="pic" sz="quarter" idx="73" hasCustomPrompt="1"/>
          </p:nvPr>
        </p:nvSpPr>
        <p:spPr>
          <a:xfrm>
            <a:off x="665322" y="4463000"/>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8" name="Espace réservé du texte 23">
            <a:extLst>
              <a:ext uri="{FF2B5EF4-FFF2-40B4-BE49-F238E27FC236}">
                <a16:creationId xmlns="" xmlns:a16="http://schemas.microsoft.com/office/drawing/2014/main" id="{584167CC-0BAF-CD4E-BB15-E35AF9800C4E}"/>
              </a:ext>
            </a:extLst>
          </p:cNvPr>
          <p:cNvSpPr>
            <a:spLocks noGrp="1"/>
          </p:cNvSpPr>
          <p:nvPr>
            <p:ph type="body" sz="quarter" idx="74" hasCustomPrompt="1"/>
          </p:nvPr>
        </p:nvSpPr>
        <p:spPr>
          <a:xfrm>
            <a:off x="1817973" y="5687499"/>
            <a:ext cx="2988000" cy="180000"/>
          </a:xfrm>
        </p:spPr>
        <p:txBody>
          <a:bodyPr>
            <a:noAutofit/>
          </a:bodyPr>
          <a:lstStyle>
            <a:lvl1pPr marL="0" indent="0" algn="l">
              <a:buNone/>
              <a:defRPr sz="1200" b="1" spc="0" baseline="0">
                <a:solidFill>
                  <a:srgbClr val="0F7D8C"/>
                </a:solidFill>
                <a:latin typeface="+mn-lt"/>
              </a:defRPr>
            </a:lvl1pPr>
          </a:lstStyle>
          <a:p>
            <a:pPr lvl="0"/>
            <a:r>
              <a:rPr lang="fr-FR" dirty="0"/>
              <a:t>Key </a:t>
            </a:r>
            <a:r>
              <a:rPr lang="fr-FR" dirty="0" err="1"/>
              <a:t>statement</a:t>
            </a:r>
            <a:r>
              <a:rPr lang="fr-FR" dirty="0"/>
              <a:t> / Figure</a:t>
            </a:r>
          </a:p>
        </p:txBody>
      </p:sp>
      <p:sp>
        <p:nvSpPr>
          <p:cNvPr id="29" name="Espace réservé du texte 23">
            <a:extLst>
              <a:ext uri="{FF2B5EF4-FFF2-40B4-BE49-F238E27FC236}">
                <a16:creationId xmlns="" xmlns:a16="http://schemas.microsoft.com/office/drawing/2014/main" id="{29AFAFFB-D9AB-CC4E-A708-BF20C4E47E91}"/>
              </a:ext>
            </a:extLst>
          </p:cNvPr>
          <p:cNvSpPr>
            <a:spLocks noGrp="1"/>
          </p:cNvSpPr>
          <p:nvPr>
            <p:ph type="body" sz="quarter" idx="75" hasCustomPrompt="1"/>
          </p:nvPr>
        </p:nvSpPr>
        <p:spPr>
          <a:xfrm>
            <a:off x="1817973" y="5975499"/>
            <a:ext cx="2988000" cy="360000"/>
          </a:xfr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30" name="Espace réservé pour une image  7">
            <a:extLst>
              <a:ext uri="{FF2B5EF4-FFF2-40B4-BE49-F238E27FC236}">
                <a16:creationId xmlns="" xmlns:a16="http://schemas.microsoft.com/office/drawing/2014/main" id="{3C2A3005-357A-5A42-80B1-157D578EF38D}"/>
              </a:ext>
            </a:extLst>
          </p:cNvPr>
          <p:cNvSpPr>
            <a:spLocks noGrp="1" noChangeAspect="1"/>
          </p:cNvSpPr>
          <p:nvPr>
            <p:ph type="pic" sz="quarter" idx="76" hasCustomPrompt="1"/>
          </p:nvPr>
        </p:nvSpPr>
        <p:spPr>
          <a:xfrm>
            <a:off x="665973" y="5615499"/>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1" name="Espace réservé du texte 23">
            <a:extLst>
              <a:ext uri="{FF2B5EF4-FFF2-40B4-BE49-F238E27FC236}">
                <a16:creationId xmlns="" xmlns:a16="http://schemas.microsoft.com/office/drawing/2014/main" id="{1F8268AB-18E6-2248-84D3-28200E41B32C}"/>
              </a:ext>
            </a:extLst>
          </p:cNvPr>
          <p:cNvSpPr>
            <a:spLocks noGrp="1"/>
          </p:cNvSpPr>
          <p:nvPr>
            <p:ph type="body" sz="quarter" idx="77" hasCustomPrompt="1"/>
          </p:nvPr>
        </p:nvSpPr>
        <p:spPr>
          <a:xfrm>
            <a:off x="7038000" y="2231000"/>
            <a:ext cx="2988000" cy="180000"/>
          </a:xfrm>
        </p:spPr>
        <p:txBody>
          <a:bodyPr>
            <a:noAutofit/>
          </a:bodyPr>
          <a:lstStyle>
            <a:lvl1pPr marL="0" indent="0" algn="l">
              <a:buNone/>
              <a:defRPr sz="1200" b="1" spc="0" baseline="0">
                <a:solidFill>
                  <a:srgbClr val="0F7D8C"/>
                </a:solidFill>
                <a:latin typeface="+mn-lt"/>
              </a:defRPr>
            </a:lvl1pPr>
          </a:lstStyle>
          <a:p>
            <a:pPr lvl="0"/>
            <a:r>
              <a:rPr lang="fr-FR" dirty="0"/>
              <a:t>Key </a:t>
            </a:r>
            <a:r>
              <a:rPr lang="fr-FR" dirty="0" err="1"/>
              <a:t>statement</a:t>
            </a:r>
            <a:r>
              <a:rPr lang="fr-FR" dirty="0"/>
              <a:t> / Figure</a:t>
            </a:r>
          </a:p>
        </p:txBody>
      </p:sp>
      <p:sp>
        <p:nvSpPr>
          <p:cNvPr id="32" name="Espace réservé du texte 23">
            <a:extLst>
              <a:ext uri="{FF2B5EF4-FFF2-40B4-BE49-F238E27FC236}">
                <a16:creationId xmlns="" xmlns:a16="http://schemas.microsoft.com/office/drawing/2014/main" id="{880C8E15-6B57-D646-B211-85BE7CFA1161}"/>
              </a:ext>
            </a:extLst>
          </p:cNvPr>
          <p:cNvSpPr>
            <a:spLocks noGrp="1"/>
          </p:cNvSpPr>
          <p:nvPr>
            <p:ph type="body" sz="quarter" idx="78" hasCustomPrompt="1"/>
          </p:nvPr>
        </p:nvSpPr>
        <p:spPr>
          <a:xfrm>
            <a:off x="7038000" y="2519000"/>
            <a:ext cx="2988000" cy="360000"/>
          </a:xfr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33" name="Espace réservé pour une image  7">
            <a:extLst>
              <a:ext uri="{FF2B5EF4-FFF2-40B4-BE49-F238E27FC236}">
                <a16:creationId xmlns="" xmlns:a16="http://schemas.microsoft.com/office/drawing/2014/main" id="{A9A4F89C-CDCC-684C-AC36-3FAE4DC90503}"/>
              </a:ext>
            </a:extLst>
          </p:cNvPr>
          <p:cNvSpPr>
            <a:spLocks noGrp="1" noChangeAspect="1"/>
          </p:cNvSpPr>
          <p:nvPr>
            <p:ph type="pic" sz="quarter" idx="79" hasCustomPrompt="1"/>
          </p:nvPr>
        </p:nvSpPr>
        <p:spPr>
          <a:xfrm>
            <a:off x="5886000" y="2159000"/>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4" name="Espace réservé du texte 23">
            <a:extLst>
              <a:ext uri="{FF2B5EF4-FFF2-40B4-BE49-F238E27FC236}">
                <a16:creationId xmlns="" xmlns:a16="http://schemas.microsoft.com/office/drawing/2014/main" id="{4CC8465D-3823-814E-BD26-C36363342E3E}"/>
              </a:ext>
            </a:extLst>
          </p:cNvPr>
          <p:cNvSpPr>
            <a:spLocks noGrp="1"/>
          </p:cNvSpPr>
          <p:nvPr>
            <p:ph type="body" sz="quarter" idx="80" hasCustomPrompt="1"/>
          </p:nvPr>
        </p:nvSpPr>
        <p:spPr>
          <a:xfrm>
            <a:off x="7038000" y="3383000"/>
            <a:ext cx="2988000" cy="180000"/>
          </a:xfrm>
        </p:spPr>
        <p:txBody>
          <a:bodyPr>
            <a:noAutofit/>
          </a:bodyPr>
          <a:lstStyle>
            <a:lvl1pPr marL="0" indent="0" algn="l">
              <a:buNone/>
              <a:defRPr sz="1200" b="1" spc="0" baseline="0">
                <a:solidFill>
                  <a:srgbClr val="0F7D8C"/>
                </a:solidFill>
                <a:latin typeface="+mn-lt"/>
              </a:defRPr>
            </a:lvl1pPr>
          </a:lstStyle>
          <a:p>
            <a:pPr lvl="0"/>
            <a:r>
              <a:rPr lang="fr-FR" dirty="0"/>
              <a:t>Key </a:t>
            </a:r>
            <a:r>
              <a:rPr lang="fr-FR" dirty="0" err="1"/>
              <a:t>statement</a:t>
            </a:r>
            <a:r>
              <a:rPr lang="fr-FR" dirty="0"/>
              <a:t> / Figure</a:t>
            </a:r>
          </a:p>
        </p:txBody>
      </p:sp>
      <p:sp>
        <p:nvSpPr>
          <p:cNvPr id="35" name="Espace réservé du texte 23">
            <a:extLst>
              <a:ext uri="{FF2B5EF4-FFF2-40B4-BE49-F238E27FC236}">
                <a16:creationId xmlns="" xmlns:a16="http://schemas.microsoft.com/office/drawing/2014/main" id="{61A9C31E-D085-0946-A362-D888557271CC}"/>
              </a:ext>
            </a:extLst>
          </p:cNvPr>
          <p:cNvSpPr>
            <a:spLocks noGrp="1"/>
          </p:cNvSpPr>
          <p:nvPr>
            <p:ph type="body" sz="quarter" idx="81" hasCustomPrompt="1"/>
          </p:nvPr>
        </p:nvSpPr>
        <p:spPr>
          <a:xfrm>
            <a:off x="7038000" y="3671000"/>
            <a:ext cx="2988000" cy="360000"/>
          </a:xfr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36" name="Espace réservé pour une image  7">
            <a:extLst>
              <a:ext uri="{FF2B5EF4-FFF2-40B4-BE49-F238E27FC236}">
                <a16:creationId xmlns="" xmlns:a16="http://schemas.microsoft.com/office/drawing/2014/main" id="{978487AD-25E4-9044-88E9-6E1EB69BC9E3}"/>
              </a:ext>
            </a:extLst>
          </p:cNvPr>
          <p:cNvSpPr>
            <a:spLocks noGrp="1" noChangeAspect="1"/>
          </p:cNvSpPr>
          <p:nvPr>
            <p:ph type="pic" sz="quarter" idx="82" hasCustomPrompt="1"/>
          </p:nvPr>
        </p:nvSpPr>
        <p:spPr>
          <a:xfrm>
            <a:off x="5886000" y="3311000"/>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8" name="Espace réservé du texte 23">
            <a:extLst>
              <a:ext uri="{FF2B5EF4-FFF2-40B4-BE49-F238E27FC236}">
                <a16:creationId xmlns="" xmlns:a16="http://schemas.microsoft.com/office/drawing/2014/main" id="{1AE11774-F1F0-D446-A95D-3959E1FDB365}"/>
              </a:ext>
            </a:extLst>
          </p:cNvPr>
          <p:cNvSpPr>
            <a:spLocks noGrp="1"/>
          </p:cNvSpPr>
          <p:nvPr>
            <p:ph type="body" sz="quarter" idx="83" hasCustomPrompt="1"/>
          </p:nvPr>
        </p:nvSpPr>
        <p:spPr>
          <a:xfrm>
            <a:off x="7038000" y="4535000"/>
            <a:ext cx="2988000" cy="180000"/>
          </a:xfrm>
        </p:spPr>
        <p:txBody>
          <a:bodyPr>
            <a:noAutofit/>
          </a:bodyPr>
          <a:lstStyle>
            <a:lvl1pPr marL="0" indent="0" algn="l">
              <a:buNone/>
              <a:defRPr sz="1200" b="1" spc="0" baseline="0">
                <a:solidFill>
                  <a:srgbClr val="0F7D8C"/>
                </a:solidFill>
                <a:latin typeface="+mn-lt"/>
              </a:defRPr>
            </a:lvl1pPr>
          </a:lstStyle>
          <a:p>
            <a:pPr lvl="0"/>
            <a:r>
              <a:rPr lang="fr-FR" dirty="0"/>
              <a:t>Key </a:t>
            </a:r>
            <a:r>
              <a:rPr lang="fr-FR" dirty="0" err="1"/>
              <a:t>statement</a:t>
            </a:r>
            <a:r>
              <a:rPr lang="fr-FR" dirty="0"/>
              <a:t> / Figure</a:t>
            </a:r>
          </a:p>
        </p:txBody>
      </p:sp>
      <p:sp>
        <p:nvSpPr>
          <p:cNvPr id="39" name="Espace réservé du texte 23">
            <a:extLst>
              <a:ext uri="{FF2B5EF4-FFF2-40B4-BE49-F238E27FC236}">
                <a16:creationId xmlns="" xmlns:a16="http://schemas.microsoft.com/office/drawing/2014/main" id="{D2C4A2D8-5361-EF42-A53F-DC6BD051DB6B}"/>
              </a:ext>
            </a:extLst>
          </p:cNvPr>
          <p:cNvSpPr>
            <a:spLocks noGrp="1"/>
          </p:cNvSpPr>
          <p:nvPr>
            <p:ph type="body" sz="quarter" idx="84" hasCustomPrompt="1"/>
          </p:nvPr>
        </p:nvSpPr>
        <p:spPr>
          <a:xfrm>
            <a:off x="7038000" y="4823000"/>
            <a:ext cx="2988000" cy="360000"/>
          </a:xfr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40" name="Espace réservé pour une image  7">
            <a:extLst>
              <a:ext uri="{FF2B5EF4-FFF2-40B4-BE49-F238E27FC236}">
                <a16:creationId xmlns="" xmlns:a16="http://schemas.microsoft.com/office/drawing/2014/main" id="{C0FA5620-079A-854C-8DF9-B1D8B369C7D2}"/>
              </a:ext>
            </a:extLst>
          </p:cNvPr>
          <p:cNvSpPr>
            <a:spLocks noGrp="1" noChangeAspect="1"/>
          </p:cNvSpPr>
          <p:nvPr>
            <p:ph type="pic" sz="quarter" idx="85" hasCustomPrompt="1"/>
          </p:nvPr>
        </p:nvSpPr>
        <p:spPr>
          <a:xfrm>
            <a:off x="5886000" y="4463000"/>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41" name="Espace réservé du texte 23">
            <a:extLst>
              <a:ext uri="{FF2B5EF4-FFF2-40B4-BE49-F238E27FC236}">
                <a16:creationId xmlns="" xmlns:a16="http://schemas.microsoft.com/office/drawing/2014/main" id="{C0A1BD31-6E75-B647-8982-C4EFF9AE07C3}"/>
              </a:ext>
            </a:extLst>
          </p:cNvPr>
          <p:cNvSpPr>
            <a:spLocks noGrp="1"/>
          </p:cNvSpPr>
          <p:nvPr>
            <p:ph type="body" sz="quarter" idx="86" hasCustomPrompt="1"/>
          </p:nvPr>
        </p:nvSpPr>
        <p:spPr>
          <a:xfrm>
            <a:off x="7038000" y="5687499"/>
            <a:ext cx="2988000" cy="180000"/>
          </a:xfrm>
        </p:spPr>
        <p:txBody>
          <a:bodyPr>
            <a:noAutofit/>
          </a:bodyPr>
          <a:lstStyle>
            <a:lvl1pPr marL="0" indent="0" algn="l">
              <a:buNone/>
              <a:defRPr sz="1200" b="1" spc="0" baseline="0">
                <a:solidFill>
                  <a:srgbClr val="0F7D8C"/>
                </a:solidFill>
                <a:latin typeface="+mn-lt"/>
              </a:defRPr>
            </a:lvl1pPr>
          </a:lstStyle>
          <a:p>
            <a:pPr lvl="0"/>
            <a:r>
              <a:rPr lang="fr-FR" dirty="0"/>
              <a:t>Key </a:t>
            </a:r>
            <a:r>
              <a:rPr lang="fr-FR" dirty="0" err="1"/>
              <a:t>statement</a:t>
            </a:r>
            <a:r>
              <a:rPr lang="fr-FR" dirty="0"/>
              <a:t> / Figure</a:t>
            </a:r>
          </a:p>
        </p:txBody>
      </p:sp>
      <p:sp>
        <p:nvSpPr>
          <p:cNvPr id="42" name="Espace réservé du texte 23">
            <a:extLst>
              <a:ext uri="{FF2B5EF4-FFF2-40B4-BE49-F238E27FC236}">
                <a16:creationId xmlns="" xmlns:a16="http://schemas.microsoft.com/office/drawing/2014/main" id="{3C7ED028-9730-5044-A15F-6172B25F9C01}"/>
              </a:ext>
            </a:extLst>
          </p:cNvPr>
          <p:cNvSpPr>
            <a:spLocks noGrp="1"/>
          </p:cNvSpPr>
          <p:nvPr>
            <p:ph type="body" sz="quarter" idx="87" hasCustomPrompt="1"/>
          </p:nvPr>
        </p:nvSpPr>
        <p:spPr>
          <a:xfrm>
            <a:off x="7038000" y="5975499"/>
            <a:ext cx="2988000" cy="360000"/>
          </a:xfrm>
        </p:spPr>
        <p:txBody>
          <a:bodyPr>
            <a:noAutofit/>
          </a:bodyPr>
          <a:lstStyle>
            <a:lvl1pPr marL="0" indent="0" algn="l">
              <a:spcAft>
                <a:spcPts val="0"/>
              </a:spcAft>
              <a:buNone/>
              <a:defRPr sz="1050" b="0" i="0" spc="0" baseline="0">
                <a:solidFill>
                  <a:schemeClr val="tx1"/>
                </a:solidFill>
                <a:latin typeface="+mn-lt"/>
              </a:defRPr>
            </a:lvl1pPr>
          </a:lstStyle>
          <a:p>
            <a:pPr lvl="0"/>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 </a:t>
            </a:r>
            <a:r>
              <a:rPr lang="fr-FR" dirty="0" err="1"/>
              <a:t>Lorem</a:t>
            </a:r>
            <a:r>
              <a:rPr lang="fr-FR" dirty="0"/>
              <a:t> </a:t>
            </a:r>
            <a:r>
              <a:rPr lang="fr-FR" dirty="0" err="1"/>
              <a:t>ipsum</a:t>
            </a:r>
            <a:r>
              <a:rPr lang="fr-FR" dirty="0"/>
              <a:t> </a:t>
            </a:r>
            <a:r>
              <a:rPr lang="fr-FR" dirty="0" err="1"/>
              <a:t>is</a:t>
            </a:r>
            <a:r>
              <a:rPr lang="fr-FR" dirty="0"/>
              <a:t> a </a:t>
            </a:r>
            <a:r>
              <a:rPr lang="fr-FR" dirty="0" err="1"/>
              <a:t>random</a:t>
            </a:r>
            <a:r>
              <a:rPr lang="fr-FR" dirty="0"/>
              <a:t> </a:t>
            </a:r>
            <a:r>
              <a:rPr lang="fr-FR" dirty="0" err="1"/>
              <a:t>text</a:t>
            </a:r>
            <a:r>
              <a:rPr lang="fr-FR" dirty="0"/>
              <a:t>.</a:t>
            </a:r>
          </a:p>
        </p:txBody>
      </p:sp>
      <p:sp>
        <p:nvSpPr>
          <p:cNvPr id="43" name="Espace réservé pour une image  7">
            <a:extLst>
              <a:ext uri="{FF2B5EF4-FFF2-40B4-BE49-F238E27FC236}">
                <a16:creationId xmlns="" xmlns:a16="http://schemas.microsoft.com/office/drawing/2014/main" id="{AADEDCCD-DAC5-C34C-AF3F-CCB3873157DA}"/>
              </a:ext>
            </a:extLst>
          </p:cNvPr>
          <p:cNvSpPr>
            <a:spLocks noGrp="1" noChangeAspect="1"/>
          </p:cNvSpPr>
          <p:nvPr>
            <p:ph type="pic" sz="quarter" idx="88" hasCustomPrompt="1"/>
          </p:nvPr>
        </p:nvSpPr>
        <p:spPr>
          <a:xfrm>
            <a:off x="5886000" y="5615499"/>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Tree>
    <p:extLst>
      <p:ext uri="{BB962C8B-B14F-4D97-AF65-F5344CB8AC3E}">
        <p14:creationId xmlns:p14="http://schemas.microsoft.com/office/powerpoint/2010/main" val="4047798553"/>
      </p:ext>
    </p:extLst>
  </p:cSld>
  <p:clrMapOvr>
    <a:masterClrMapping/>
  </p:clrMapOvr>
  <p:extLst>
    <p:ext uri="{DCECCB84-F9BA-43D5-87BE-67443E8EF086}">
      <p15:sldGuideLst xmlns="" xmlns:p15="http://schemas.microsoft.com/office/powerpoint/2012/main">
        <p15:guide id="1" orient="horz" pos="1360">
          <p15:clr>
            <a:srgbClr val="FBAE40"/>
          </p15:clr>
        </p15:guide>
        <p15:guide id="2" orient="horz" pos="4195">
          <p15:clr>
            <a:srgbClr val="547EBF"/>
          </p15:clr>
        </p15:guide>
        <p15:guide id="5" pos="3027">
          <p15:clr>
            <a:srgbClr val="FBAE40"/>
          </p15:clr>
        </p15:guide>
        <p15:guide id="7" orient="horz" pos="1973">
          <p15:clr>
            <a:srgbClr val="FBAE40"/>
          </p15:clr>
        </p15:guide>
        <p15:guide id="8" pos="3708">
          <p15:clr>
            <a:srgbClr val="FBAE40"/>
          </p15:clr>
        </p15:guide>
        <p15:guide id="10" orient="horz" pos="2812">
          <p15:clr>
            <a:srgbClr val="FBAE40"/>
          </p15:clr>
        </p15:guide>
        <p15:guide id="11" orient="horz" pos="3538">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7" name="Image 16">
            <a:extLst>
              <a:ext uri="{FF2B5EF4-FFF2-40B4-BE49-F238E27FC236}">
                <a16:creationId xmlns="" xmlns:a16="http://schemas.microsoft.com/office/drawing/2014/main" id="{86FFB4EE-79AE-8444-91C5-AE3D5A24288A}"/>
              </a:ext>
            </a:extLst>
          </p:cNvPr>
          <p:cNvPicPr>
            <a:picLocks noChangeAspect="1"/>
          </p:cNvPicPr>
          <p:nvPr userDrawn="1"/>
        </p:nvPicPr>
        <p:blipFill>
          <a:blip r:embed="rId2"/>
          <a:stretch>
            <a:fillRect/>
          </a:stretch>
        </p:blipFill>
        <p:spPr>
          <a:xfrm>
            <a:off x="-1" y="0"/>
            <a:ext cx="10698352" cy="7560000"/>
          </a:xfrm>
          <a:prstGeom prst="rect">
            <a:avLst/>
          </a:prstGeom>
        </p:spPr>
      </p:pic>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space réservé du texte 13">
            <a:extLst>
              <a:ext uri="{FF2B5EF4-FFF2-40B4-BE49-F238E27FC236}">
                <a16:creationId xmlns="" xmlns:a16="http://schemas.microsoft.com/office/drawing/2014/main" id="{FA2A1B50-4BDF-8F46-BDAE-BCD6A6F0C411}"/>
              </a:ext>
            </a:extLst>
          </p:cNvPr>
          <p:cNvSpPr>
            <a:spLocks noGrp="1"/>
          </p:cNvSpPr>
          <p:nvPr>
            <p:ph type="body" sz="quarter" idx="12" hasCustomPrompt="1"/>
          </p:nvPr>
        </p:nvSpPr>
        <p:spPr>
          <a:xfrm>
            <a:off x="6065838" y="2698750"/>
            <a:ext cx="3960000" cy="288000"/>
          </a:xfrm>
        </p:spPr>
        <p:txBody>
          <a:bodyPr anchor="b" anchorCtr="0">
            <a:noAutofit/>
          </a:bodyPr>
          <a:lstStyle>
            <a:lvl1pPr marL="0" indent="0" algn="l">
              <a:buFontTx/>
              <a:buNone/>
              <a:defRPr sz="2000" b="1" i="0" spc="200" baseline="0">
                <a:solidFill>
                  <a:srgbClr val="00465A"/>
                </a:solidFill>
                <a:latin typeface="+mn-lt"/>
              </a:defRPr>
            </a:lvl1pPr>
          </a:lstStyle>
          <a:p>
            <a:pPr lvl="0"/>
            <a:r>
              <a:rPr lang="fr-FR" dirty="0"/>
              <a:t>INSÉRER LE NOM</a:t>
            </a:r>
          </a:p>
        </p:txBody>
      </p:sp>
      <p:sp>
        <p:nvSpPr>
          <p:cNvPr id="65" name="Espace réservé du texte 13">
            <a:extLst>
              <a:ext uri="{FF2B5EF4-FFF2-40B4-BE49-F238E27FC236}">
                <a16:creationId xmlns="" xmlns:a16="http://schemas.microsoft.com/office/drawing/2014/main" id="{482C4C72-D0E4-E240-85E8-406C36767AE1}"/>
              </a:ext>
            </a:extLst>
          </p:cNvPr>
          <p:cNvSpPr>
            <a:spLocks noGrp="1"/>
          </p:cNvSpPr>
          <p:nvPr>
            <p:ph type="body" sz="quarter" idx="13" hasCustomPrompt="1"/>
          </p:nvPr>
        </p:nvSpPr>
        <p:spPr>
          <a:xfrm>
            <a:off x="6065838" y="3167637"/>
            <a:ext cx="3960000" cy="216000"/>
          </a:xfrm>
        </p:spPr>
        <p:txBody>
          <a:bodyPr anchor="t" anchorCtr="0">
            <a:noAutofit/>
          </a:bodyPr>
          <a:lstStyle>
            <a:lvl1pPr marL="0" indent="0" algn="l">
              <a:buFontTx/>
              <a:buNone/>
              <a:defRPr sz="1400" b="1" i="0" spc="0" baseline="0">
                <a:solidFill>
                  <a:srgbClr val="0F7D8C"/>
                </a:solidFill>
                <a:latin typeface="+mn-lt"/>
              </a:defRPr>
            </a:lvl1pPr>
          </a:lstStyle>
          <a:p>
            <a:pPr lvl="0"/>
            <a:r>
              <a:rPr lang="fr-FR" dirty="0"/>
              <a:t>Insérer le titre</a:t>
            </a:r>
          </a:p>
        </p:txBody>
      </p:sp>
      <p:sp>
        <p:nvSpPr>
          <p:cNvPr id="67" name="Espace réservé du texte 13">
            <a:extLst>
              <a:ext uri="{FF2B5EF4-FFF2-40B4-BE49-F238E27FC236}">
                <a16:creationId xmlns="" xmlns:a16="http://schemas.microsoft.com/office/drawing/2014/main" id="{FAC8D3EE-0282-004F-B0EA-235EEA6BD4CA}"/>
              </a:ext>
            </a:extLst>
          </p:cNvPr>
          <p:cNvSpPr>
            <a:spLocks noGrp="1"/>
          </p:cNvSpPr>
          <p:nvPr>
            <p:ph type="body" sz="quarter" idx="14" hasCustomPrompt="1"/>
          </p:nvPr>
        </p:nvSpPr>
        <p:spPr>
          <a:xfrm>
            <a:off x="6605838" y="3851637"/>
            <a:ext cx="3420000" cy="288000"/>
          </a:xfrm>
        </p:spPr>
        <p:txBody>
          <a:bodyPr anchor="ctr" anchorCtr="0">
            <a:noAutofit/>
          </a:bodyPr>
          <a:lstStyle>
            <a:lvl1pPr marL="0" indent="0" algn="l">
              <a:buFontTx/>
              <a:buNone/>
              <a:defRPr sz="1400" b="0" i="0" spc="0" baseline="0">
                <a:solidFill>
                  <a:schemeClr val="tx1"/>
                </a:solidFill>
                <a:latin typeface="+mn-lt"/>
              </a:defRPr>
            </a:lvl1pPr>
          </a:lstStyle>
          <a:p>
            <a:pPr lvl="0"/>
            <a:r>
              <a:rPr lang="fr-FR" dirty="0"/>
              <a:t>Adresse email</a:t>
            </a:r>
          </a:p>
        </p:txBody>
      </p:sp>
      <p:sp>
        <p:nvSpPr>
          <p:cNvPr id="68" name="Espace réservé du texte 13">
            <a:extLst>
              <a:ext uri="{FF2B5EF4-FFF2-40B4-BE49-F238E27FC236}">
                <a16:creationId xmlns="" xmlns:a16="http://schemas.microsoft.com/office/drawing/2014/main" id="{6EFE7572-F2EC-E348-91AE-AE51A6E91590}"/>
              </a:ext>
            </a:extLst>
          </p:cNvPr>
          <p:cNvSpPr>
            <a:spLocks noGrp="1"/>
          </p:cNvSpPr>
          <p:nvPr>
            <p:ph type="body" sz="quarter" idx="15" hasCustomPrompt="1"/>
          </p:nvPr>
        </p:nvSpPr>
        <p:spPr>
          <a:xfrm>
            <a:off x="6605188" y="4391637"/>
            <a:ext cx="3420000" cy="288000"/>
          </a:xfrm>
        </p:spPr>
        <p:txBody>
          <a:bodyPr anchor="ctr" anchorCtr="0">
            <a:noAutofit/>
          </a:bodyPr>
          <a:lstStyle>
            <a:lvl1pPr marL="0" indent="0" algn="l">
              <a:buFontTx/>
              <a:buNone/>
              <a:defRPr sz="1400" b="0" i="0" spc="0" baseline="0">
                <a:solidFill>
                  <a:schemeClr val="tx1"/>
                </a:solidFill>
                <a:latin typeface="+mn-lt"/>
              </a:defRPr>
            </a:lvl1pPr>
          </a:lstStyle>
          <a:p>
            <a:pPr lvl="0"/>
            <a:r>
              <a:rPr lang="fr-FR" dirty="0"/>
              <a:t>Numéro de téléphone</a:t>
            </a:r>
          </a:p>
        </p:txBody>
      </p:sp>
      <p:sp>
        <p:nvSpPr>
          <p:cNvPr id="69" name="Espace réservé du texte 13">
            <a:extLst>
              <a:ext uri="{FF2B5EF4-FFF2-40B4-BE49-F238E27FC236}">
                <a16:creationId xmlns="" xmlns:a16="http://schemas.microsoft.com/office/drawing/2014/main" id="{BD4918A9-3661-B243-9CC1-1B5C22063E85}"/>
              </a:ext>
            </a:extLst>
          </p:cNvPr>
          <p:cNvSpPr>
            <a:spLocks noGrp="1"/>
          </p:cNvSpPr>
          <p:nvPr>
            <p:ph type="body" sz="quarter" idx="16" hasCustomPrompt="1"/>
          </p:nvPr>
        </p:nvSpPr>
        <p:spPr>
          <a:xfrm>
            <a:off x="6605188" y="4931700"/>
            <a:ext cx="3420000" cy="288000"/>
          </a:xfrm>
        </p:spPr>
        <p:txBody>
          <a:bodyPr anchor="ctr" anchorCtr="0">
            <a:noAutofit/>
          </a:bodyPr>
          <a:lstStyle>
            <a:lvl1pPr marL="0" indent="0" algn="l">
              <a:buFontTx/>
              <a:buNone/>
              <a:defRPr sz="1400" b="0" i="0" spc="0" baseline="0">
                <a:solidFill>
                  <a:schemeClr val="tx1"/>
                </a:solidFill>
                <a:latin typeface="+mn-lt"/>
              </a:defRPr>
            </a:lvl1pPr>
          </a:lstStyle>
          <a:p>
            <a:pPr lvl="0"/>
            <a:r>
              <a:rPr lang="fr-FR" dirty="0"/>
              <a:t>Adresse postale</a:t>
            </a:r>
          </a:p>
        </p:txBody>
      </p:sp>
      <p:pic>
        <p:nvPicPr>
          <p:cNvPr id="7" name="Image 6">
            <a:extLst>
              <a:ext uri="{FF2B5EF4-FFF2-40B4-BE49-F238E27FC236}">
                <a16:creationId xmlns="" xmlns:a16="http://schemas.microsoft.com/office/drawing/2014/main" id="{0A6310DF-182F-6A42-A17D-BE8003A553DC}"/>
              </a:ext>
            </a:extLst>
          </p:cNvPr>
          <p:cNvPicPr>
            <a:picLocks noChangeAspect="1"/>
          </p:cNvPicPr>
          <p:nvPr userDrawn="1"/>
        </p:nvPicPr>
        <p:blipFill>
          <a:blip r:embed="rId3"/>
          <a:stretch>
            <a:fillRect/>
          </a:stretch>
        </p:blipFill>
        <p:spPr>
          <a:xfrm>
            <a:off x="6065026" y="3851631"/>
            <a:ext cx="288000" cy="288000"/>
          </a:xfrm>
          <a:prstGeom prst="rect">
            <a:avLst/>
          </a:prstGeom>
        </p:spPr>
      </p:pic>
      <p:pic>
        <p:nvPicPr>
          <p:cNvPr id="10" name="Image 9">
            <a:extLst>
              <a:ext uri="{FF2B5EF4-FFF2-40B4-BE49-F238E27FC236}">
                <a16:creationId xmlns="" xmlns:a16="http://schemas.microsoft.com/office/drawing/2014/main" id="{F83561ED-7F98-E74C-B5F0-E2C12ADC3BAD}"/>
              </a:ext>
            </a:extLst>
          </p:cNvPr>
          <p:cNvPicPr>
            <a:picLocks noChangeAspect="1"/>
          </p:cNvPicPr>
          <p:nvPr userDrawn="1"/>
        </p:nvPicPr>
        <p:blipFill>
          <a:blip r:embed="rId4"/>
          <a:stretch>
            <a:fillRect/>
          </a:stretch>
        </p:blipFill>
        <p:spPr>
          <a:xfrm>
            <a:off x="6065026" y="4391637"/>
            <a:ext cx="288000" cy="288000"/>
          </a:xfrm>
          <a:prstGeom prst="rect">
            <a:avLst/>
          </a:prstGeom>
        </p:spPr>
      </p:pic>
      <p:pic>
        <p:nvPicPr>
          <p:cNvPr id="12" name="Image 11">
            <a:extLst>
              <a:ext uri="{FF2B5EF4-FFF2-40B4-BE49-F238E27FC236}">
                <a16:creationId xmlns="" xmlns:a16="http://schemas.microsoft.com/office/drawing/2014/main" id="{4BADC553-8E7B-BD4E-9BC1-AC746C0211B2}"/>
              </a:ext>
            </a:extLst>
          </p:cNvPr>
          <p:cNvPicPr>
            <a:picLocks noChangeAspect="1"/>
          </p:cNvPicPr>
          <p:nvPr userDrawn="1"/>
        </p:nvPicPr>
        <p:blipFill>
          <a:blip r:embed="rId5"/>
          <a:stretch>
            <a:fillRect/>
          </a:stretch>
        </p:blipFill>
        <p:spPr>
          <a:xfrm>
            <a:off x="6065026" y="4931643"/>
            <a:ext cx="288000" cy="288000"/>
          </a:xfrm>
          <a:prstGeom prst="rect">
            <a:avLst/>
          </a:prstGeom>
        </p:spPr>
      </p:pic>
      <p:sp>
        <p:nvSpPr>
          <p:cNvPr id="19" name="ZoneTexte 18">
            <a:extLst>
              <a:ext uri="{FF2B5EF4-FFF2-40B4-BE49-F238E27FC236}">
                <a16:creationId xmlns="" xmlns:a16="http://schemas.microsoft.com/office/drawing/2014/main" id="{03077087-FE6D-F74B-AFC0-C070025D8D20}"/>
              </a:ext>
            </a:extLst>
          </p:cNvPr>
          <p:cNvSpPr txBox="1"/>
          <p:nvPr userDrawn="1"/>
        </p:nvSpPr>
        <p:spPr>
          <a:xfrm>
            <a:off x="7506000" y="539750"/>
            <a:ext cx="2520000" cy="180000"/>
          </a:xfrm>
          <a:prstGeom prst="rect">
            <a:avLst/>
          </a:prstGeom>
          <a:noFill/>
        </p:spPr>
        <p:txBody>
          <a:bodyPr wrap="square" lIns="0" tIns="0" rIns="0" bIns="0" rtlCol="0">
            <a:noAutofit/>
          </a:bodyPr>
          <a:lstStyle/>
          <a:p>
            <a:pPr algn="r"/>
            <a:r>
              <a:rPr lang="fr-FR" sz="1400" b="0" i="0" spc="200" baseline="0" dirty="0">
                <a:latin typeface="+mn-lt"/>
              </a:rPr>
              <a:t>VOTRE CONTACT</a:t>
            </a:r>
          </a:p>
        </p:txBody>
      </p:sp>
    </p:spTree>
    <p:extLst>
      <p:ext uri="{BB962C8B-B14F-4D97-AF65-F5344CB8AC3E}">
        <p14:creationId xmlns:p14="http://schemas.microsoft.com/office/powerpoint/2010/main" val="1504868985"/>
      </p:ext>
    </p:extLst>
  </p:cSld>
  <p:clrMapOvr>
    <a:masterClrMapping/>
  </p:clrMapOvr>
  <p:extLst>
    <p:ext uri="{DCECCB84-F9BA-43D5-87BE-67443E8EF086}">
      <p15:sldGuideLst xmlns="" xmlns:p15="http://schemas.microsoft.com/office/powerpoint/2012/main">
        <p15:guide id="2" orient="horz" pos="4195">
          <p15:clr>
            <a:srgbClr val="547EBF"/>
          </p15:clr>
        </p15:guide>
        <p15:guide id="7" orient="horz" pos="1701">
          <p15:clr>
            <a:srgbClr val="FBAE40"/>
          </p15:clr>
        </p15:guide>
        <p15:guide id="9" pos="3821">
          <p15:clr>
            <a:srgbClr val="FBAE40"/>
          </p15:clr>
        </p15:guide>
        <p15:guide id="10" orient="horz" pos="3288">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remiere_de_Couv">
    <p:spTree>
      <p:nvGrpSpPr>
        <p:cNvPr id="1" name=""/>
        <p:cNvGrpSpPr/>
        <p:nvPr/>
      </p:nvGrpSpPr>
      <p:grpSpPr>
        <a:xfrm>
          <a:off x="0" y="0"/>
          <a:ext cx="0" cy="0"/>
          <a:chOff x="0" y="0"/>
          <a:chExt cx="0" cy="0"/>
        </a:xfrm>
      </p:grpSpPr>
      <p:pic>
        <p:nvPicPr>
          <p:cNvPr id="10" name="Image 9">
            <a:extLst>
              <a:ext uri="{FF2B5EF4-FFF2-40B4-BE49-F238E27FC236}">
                <a16:creationId xmlns="" xmlns:a16="http://schemas.microsoft.com/office/drawing/2014/main" id="{1A02FC0C-0659-5A41-B577-B9451A9D3695}"/>
              </a:ext>
            </a:extLst>
          </p:cNvPr>
          <p:cNvPicPr>
            <a:picLocks/>
          </p:cNvPicPr>
          <p:nvPr userDrawn="1"/>
        </p:nvPicPr>
        <p:blipFill>
          <a:blip r:embed="rId2"/>
          <a:stretch>
            <a:fillRect/>
          </a:stretch>
        </p:blipFill>
        <p:spPr>
          <a:xfrm>
            <a:off x="-1" y="0"/>
            <a:ext cx="10692000" cy="7560000"/>
          </a:xfrm>
          <a:prstGeom prst="rect">
            <a:avLst/>
          </a:prstGeom>
        </p:spPr>
      </p:pic>
      <p:pic>
        <p:nvPicPr>
          <p:cNvPr id="12" name="Image 11">
            <a:extLst>
              <a:ext uri="{FF2B5EF4-FFF2-40B4-BE49-F238E27FC236}">
                <a16:creationId xmlns="" xmlns:a16="http://schemas.microsoft.com/office/drawing/2014/main" id="{F71D2A05-DA98-784A-93EE-5AC06D212665}"/>
              </a:ext>
            </a:extLst>
          </p:cNvPr>
          <p:cNvPicPr>
            <a:picLocks noChangeAspect="1"/>
          </p:cNvPicPr>
          <p:nvPr userDrawn="1"/>
        </p:nvPicPr>
        <p:blipFill>
          <a:blip r:embed="rId3"/>
          <a:stretch>
            <a:fillRect/>
          </a:stretch>
        </p:blipFill>
        <p:spPr>
          <a:xfrm>
            <a:off x="8740936" y="6587925"/>
            <a:ext cx="1285714" cy="432000"/>
          </a:xfrm>
          <a:prstGeom prst="rect">
            <a:avLst/>
          </a:prstGeom>
        </p:spPr>
      </p:pic>
      <p:sp>
        <p:nvSpPr>
          <p:cNvPr id="14" name="Espace réservé du texte 13">
            <a:extLst>
              <a:ext uri="{FF2B5EF4-FFF2-40B4-BE49-F238E27FC236}">
                <a16:creationId xmlns="" xmlns:a16="http://schemas.microsoft.com/office/drawing/2014/main" id="{D863BD84-C870-974F-AD59-CB6133B81FD2}"/>
              </a:ext>
            </a:extLst>
          </p:cNvPr>
          <p:cNvSpPr>
            <a:spLocks noGrp="1"/>
          </p:cNvSpPr>
          <p:nvPr>
            <p:ph type="body" sz="quarter" idx="10" hasCustomPrompt="1"/>
          </p:nvPr>
        </p:nvSpPr>
        <p:spPr>
          <a:xfrm>
            <a:off x="5345113" y="2160000"/>
            <a:ext cx="4681537" cy="180000"/>
          </a:xfrm>
        </p:spPr>
        <p:txBody>
          <a:bodyPr>
            <a:noAutofit/>
          </a:bodyPr>
          <a:lstStyle>
            <a:lvl1pPr marL="0" indent="0" algn="ctr">
              <a:buFontTx/>
              <a:buNone/>
              <a:defRPr sz="1200" b="0" i="0" spc="0" baseline="0">
                <a:solidFill>
                  <a:srgbClr val="FF870F"/>
                </a:solidFill>
                <a:latin typeface="+mn-lt"/>
              </a:defRPr>
            </a:lvl1pPr>
          </a:lstStyle>
          <a:p>
            <a:pPr lvl="0"/>
            <a:r>
              <a:rPr lang="fr-FR" dirty="0"/>
              <a:t>Insérer la catégorie / la date</a:t>
            </a:r>
          </a:p>
        </p:txBody>
      </p:sp>
      <p:sp>
        <p:nvSpPr>
          <p:cNvPr id="15" name="Espace réservé du texte 13">
            <a:extLst>
              <a:ext uri="{FF2B5EF4-FFF2-40B4-BE49-F238E27FC236}">
                <a16:creationId xmlns="" xmlns:a16="http://schemas.microsoft.com/office/drawing/2014/main" id="{2FA582AC-5AC9-C643-BFE9-D2C9C11C3CB8}"/>
              </a:ext>
            </a:extLst>
          </p:cNvPr>
          <p:cNvSpPr>
            <a:spLocks noGrp="1"/>
          </p:cNvSpPr>
          <p:nvPr>
            <p:ph type="body" sz="quarter" idx="11" hasCustomPrompt="1"/>
          </p:nvPr>
        </p:nvSpPr>
        <p:spPr>
          <a:xfrm>
            <a:off x="5346000" y="2880000"/>
            <a:ext cx="4681537" cy="1260000"/>
          </a:xfrm>
        </p:spPr>
        <p:txBody>
          <a:bodyPr anchor="b" anchorCtr="0">
            <a:noAutofit/>
          </a:bodyPr>
          <a:lstStyle>
            <a:lvl1pPr marL="0" indent="0" algn="ctr">
              <a:buFontTx/>
              <a:buNone/>
              <a:defRPr sz="3000" b="0" i="0" spc="0" baseline="0">
                <a:solidFill>
                  <a:srgbClr val="00465A"/>
                </a:solidFill>
                <a:latin typeface="+mn-lt"/>
              </a:defRPr>
            </a:lvl1pPr>
          </a:lstStyle>
          <a:p>
            <a:pPr lvl="0"/>
            <a:r>
              <a:rPr lang="fr-FR" dirty="0"/>
              <a:t>Cliquer pour insérer le titre de la présentation</a:t>
            </a:r>
          </a:p>
        </p:txBody>
      </p:sp>
      <p:sp>
        <p:nvSpPr>
          <p:cNvPr id="16" name="Espace réservé du texte 13">
            <a:extLst>
              <a:ext uri="{FF2B5EF4-FFF2-40B4-BE49-F238E27FC236}">
                <a16:creationId xmlns="" xmlns:a16="http://schemas.microsoft.com/office/drawing/2014/main" id="{AAC737E3-0E31-E149-B5C5-D5305831FE9C}"/>
              </a:ext>
            </a:extLst>
          </p:cNvPr>
          <p:cNvSpPr>
            <a:spLocks noGrp="1"/>
          </p:cNvSpPr>
          <p:nvPr>
            <p:ph type="body" sz="quarter" idx="12" hasCustomPrompt="1"/>
          </p:nvPr>
        </p:nvSpPr>
        <p:spPr>
          <a:xfrm>
            <a:off x="5345113" y="5040000"/>
            <a:ext cx="4681537" cy="540000"/>
          </a:xfrm>
        </p:spPr>
        <p:txBody>
          <a:bodyPr anchor="t" anchorCtr="0">
            <a:noAutofit/>
          </a:bodyPr>
          <a:lstStyle>
            <a:lvl1pPr marL="0" indent="0" algn="ctr">
              <a:buFontTx/>
              <a:buNone/>
              <a:defRPr sz="1400" b="0" i="0" spc="0" baseline="0">
                <a:solidFill>
                  <a:srgbClr val="0F7D8C"/>
                </a:solidFill>
                <a:latin typeface="+mn-lt"/>
              </a:defRPr>
            </a:lvl1pPr>
          </a:lstStyle>
          <a:p>
            <a:pPr lvl="0"/>
            <a:r>
              <a:rPr lang="fr-FR" dirty="0"/>
              <a:t>Cliquer pour insérer un sous-titre à la présentation</a:t>
            </a:r>
          </a:p>
        </p:txBody>
      </p:sp>
      <p:cxnSp>
        <p:nvCxnSpPr>
          <p:cNvPr id="18" name="Connecteur droit 17">
            <a:extLst>
              <a:ext uri="{FF2B5EF4-FFF2-40B4-BE49-F238E27FC236}">
                <a16:creationId xmlns="" xmlns:a16="http://schemas.microsoft.com/office/drawing/2014/main" id="{E970638E-D650-F14C-A54E-92AECECD61F9}"/>
              </a:ext>
            </a:extLst>
          </p:cNvPr>
          <p:cNvCxnSpPr/>
          <p:nvPr userDrawn="1"/>
        </p:nvCxnSpPr>
        <p:spPr>
          <a:xfrm>
            <a:off x="7326000" y="4590000"/>
            <a:ext cx="720000" cy="0"/>
          </a:xfrm>
          <a:prstGeom prst="line">
            <a:avLst/>
          </a:prstGeom>
          <a:ln w="6350">
            <a:solidFill>
              <a:srgbClr val="00465A"/>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a:extLst>
              <a:ext uri="{FF2B5EF4-FFF2-40B4-BE49-F238E27FC236}">
                <a16:creationId xmlns="" xmlns:a16="http://schemas.microsoft.com/office/drawing/2014/main" id="{D9B532B7-1F75-C24F-946E-4675724ACC5E}"/>
              </a:ext>
            </a:extLst>
          </p:cNvPr>
          <p:cNvSpPr>
            <a:spLocks noGrp="1"/>
          </p:cNvSpPr>
          <p:nvPr>
            <p:ph type="pic" sz="quarter" idx="13" hasCustomPrompt="1"/>
          </p:nvPr>
        </p:nvSpPr>
        <p:spPr>
          <a:xfrm>
            <a:off x="5345113" y="6587924"/>
            <a:ext cx="1260000" cy="432075"/>
          </a:xfrm>
          <a:solidFill>
            <a:srgbClr val="FFEAD7"/>
          </a:solidFill>
        </p:spPr>
        <p:txBody>
          <a:bodyPr anchor="ctr">
            <a:normAutofit/>
          </a:bodyPr>
          <a:lstStyle>
            <a:lvl1pPr marL="0" indent="0" algn="ctr">
              <a:buFontTx/>
              <a:buNone/>
              <a:defRPr sz="800" b="0" i="0">
                <a:latin typeface="+mn-lt"/>
              </a:defRPr>
            </a:lvl1pPr>
          </a:lstStyle>
          <a:p>
            <a:r>
              <a:rPr lang="fr-FR" dirty="0"/>
              <a:t>Cliquer pour insérer le logo client</a:t>
            </a:r>
          </a:p>
        </p:txBody>
      </p:sp>
    </p:spTree>
    <p:extLst>
      <p:ext uri="{BB962C8B-B14F-4D97-AF65-F5344CB8AC3E}">
        <p14:creationId xmlns:p14="http://schemas.microsoft.com/office/powerpoint/2010/main" val="1417482230"/>
      </p:ext>
    </p:extLst>
  </p:cSld>
  <p:clrMapOvr>
    <a:masterClrMapping/>
  </p:clrMapOvr>
  <p:extLst>
    <p:ext uri="{DCECCB84-F9BA-43D5-87BE-67443E8EF086}">
      <p15:sldGuideLst xmlns="" xmlns:p15="http://schemas.microsoft.com/office/powerpoint/2012/main">
        <p15:guide id="1" pos="3368">
          <p15:clr>
            <a:srgbClr val="FBAE40"/>
          </p15:clr>
        </p15:guide>
        <p15:guide id="2" orient="horz" pos="1360">
          <p15:clr>
            <a:srgbClr val="FBAE40"/>
          </p15:clr>
        </p15:guide>
        <p15:guide id="3" orient="horz" pos="1814">
          <p15:clr>
            <a:srgbClr val="FBAE40"/>
          </p15:clr>
        </p15:guide>
        <p15:guide id="4" orient="horz" pos="3175">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atrieme_Blanc">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300F8348-089C-CA4D-9C1D-A813D3DC577A}"/>
              </a:ext>
            </a:extLst>
          </p:cNvPr>
          <p:cNvSpPr txBox="1"/>
          <p:nvPr userDrawn="1"/>
        </p:nvSpPr>
        <p:spPr>
          <a:xfrm>
            <a:off x="665163" y="6804000"/>
            <a:ext cx="9361487" cy="216000"/>
          </a:xfrm>
          <a:prstGeom prst="rect">
            <a:avLst/>
          </a:prstGeom>
          <a:noFill/>
        </p:spPr>
        <p:txBody>
          <a:bodyPr wrap="square" lIns="0" tIns="0" rIns="0" bIns="0" rtlCol="0">
            <a:noAutofit/>
          </a:bodyPr>
          <a:lstStyle/>
          <a:p>
            <a:pPr marL="0" marR="0" lvl="0" indent="0" algn="ctr" defTabSz="457200" rtl="0" eaLnBrk="1" fontAlgn="auto" latinLnBrk="0" hangingPunct="1">
              <a:lnSpc>
                <a:spcPct val="100000"/>
              </a:lnSpc>
              <a:spcBef>
                <a:spcPts val="0"/>
              </a:spcBef>
              <a:spcAft>
                <a:spcPts val="200"/>
              </a:spcAft>
              <a:buClrTx/>
              <a:buSzTx/>
              <a:buFontTx/>
              <a:buNone/>
              <a:tabLst/>
              <a:defRPr/>
            </a:pPr>
            <a:r>
              <a:rPr lang="fr-FR" sz="1400" b="0" i="0" spc="100" baseline="0" dirty="0">
                <a:solidFill>
                  <a:srgbClr val="00465A"/>
                </a:solidFill>
                <a:latin typeface="+mn-lt"/>
              </a:rPr>
              <a:t>LYON  </a:t>
            </a:r>
            <a:r>
              <a:rPr lang="fr-FR" sz="1400" b="0" i="0" spc="100" baseline="0" dirty="0">
                <a:solidFill>
                  <a:srgbClr val="FF870F"/>
                </a:solidFill>
                <a:latin typeface="+mn-lt"/>
              </a:rPr>
              <a:t>•</a:t>
            </a:r>
            <a:r>
              <a:rPr lang="fr-FR" sz="1400" b="0" i="0" spc="100" baseline="0" dirty="0">
                <a:solidFill>
                  <a:srgbClr val="00465A"/>
                </a:solidFill>
                <a:latin typeface="+mn-lt"/>
              </a:rPr>
              <a:t>  PARIS  </a:t>
            </a:r>
            <a:r>
              <a:rPr lang="fr-FR" sz="1400" b="0" i="0" spc="100" baseline="0" dirty="0">
                <a:solidFill>
                  <a:srgbClr val="FF870F"/>
                </a:solidFill>
                <a:latin typeface="+mn-lt"/>
              </a:rPr>
              <a:t>•</a:t>
            </a:r>
            <a:r>
              <a:rPr lang="fr-FR" sz="1400" b="0" i="0" spc="100" baseline="0" dirty="0">
                <a:solidFill>
                  <a:srgbClr val="00465A"/>
                </a:solidFill>
                <a:latin typeface="+mn-lt"/>
              </a:rPr>
              <a:t>  BORDEAUX</a:t>
            </a:r>
          </a:p>
        </p:txBody>
      </p:sp>
      <p:pic>
        <p:nvPicPr>
          <p:cNvPr id="5" name="Image 4">
            <a:extLst>
              <a:ext uri="{FF2B5EF4-FFF2-40B4-BE49-F238E27FC236}">
                <a16:creationId xmlns="" xmlns:a16="http://schemas.microsoft.com/office/drawing/2014/main" id="{3718A0A3-475B-2742-86AA-32824DAE9FF2}"/>
              </a:ext>
            </a:extLst>
          </p:cNvPr>
          <p:cNvPicPr>
            <a:picLocks noChangeAspect="1"/>
          </p:cNvPicPr>
          <p:nvPr userDrawn="1"/>
        </p:nvPicPr>
        <p:blipFill>
          <a:blip r:embed="rId2"/>
          <a:srcRect/>
          <a:stretch/>
        </p:blipFill>
        <p:spPr>
          <a:xfrm>
            <a:off x="3725906" y="3235517"/>
            <a:ext cx="3240000" cy="1088640"/>
          </a:xfrm>
          <a:prstGeom prst="rect">
            <a:avLst/>
          </a:prstGeom>
        </p:spPr>
      </p:pic>
      <p:cxnSp>
        <p:nvCxnSpPr>
          <p:cNvPr id="4" name="Connecteur droit 3">
            <a:extLst>
              <a:ext uri="{FF2B5EF4-FFF2-40B4-BE49-F238E27FC236}">
                <a16:creationId xmlns="" xmlns:a16="http://schemas.microsoft.com/office/drawing/2014/main" id="{387C2713-A5C5-0E49-9AC9-FEFE24BEC19C}"/>
              </a:ext>
            </a:extLst>
          </p:cNvPr>
          <p:cNvCxnSpPr>
            <a:cxnSpLocks/>
          </p:cNvCxnSpPr>
          <p:nvPr userDrawn="1"/>
        </p:nvCxnSpPr>
        <p:spPr>
          <a:xfrm>
            <a:off x="7407275" y="3924359"/>
            <a:ext cx="3284724" cy="0"/>
          </a:xfrm>
          <a:prstGeom prst="line">
            <a:avLst/>
          </a:prstGeom>
          <a:ln w="28575" cap="rnd">
            <a:solidFill>
              <a:srgbClr val="00465A"/>
            </a:solidFill>
          </a:ln>
        </p:spPr>
        <p:style>
          <a:lnRef idx="1">
            <a:schemeClr val="accent1"/>
          </a:lnRef>
          <a:fillRef idx="0">
            <a:schemeClr val="accent1"/>
          </a:fillRef>
          <a:effectRef idx="0">
            <a:schemeClr val="accent1"/>
          </a:effectRef>
          <a:fontRef idx="minor">
            <a:schemeClr val="tx1"/>
          </a:fontRef>
        </p:style>
      </p:cxnSp>
      <p:sp>
        <p:nvSpPr>
          <p:cNvPr id="7" name="Ellipse 6">
            <a:extLst>
              <a:ext uri="{FF2B5EF4-FFF2-40B4-BE49-F238E27FC236}">
                <a16:creationId xmlns="" xmlns:a16="http://schemas.microsoft.com/office/drawing/2014/main" id="{9BB2B238-936B-B14A-987B-4F299B5E7FEC}"/>
              </a:ext>
            </a:extLst>
          </p:cNvPr>
          <p:cNvSpPr>
            <a:spLocks noChangeAspect="1"/>
          </p:cNvSpPr>
          <p:nvPr userDrawn="1"/>
        </p:nvSpPr>
        <p:spPr>
          <a:xfrm>
            <a:off x="7233244" y="3879359"/>
            <a:ext cx="90000" cy="90000"/>
          </a:xfrm>
          <a:prstGeom prst="ellipse">
            <a:avLst/>
          </a:prstGeom>
          <a:solidFill>
            <a:srgbClr val="FF87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16414124"/>
      </p:ext>
    </p:extLst>
  </p:cSld>
  <p:clrMapOvr>
    <a:masterClrMapping/>
  </p:clrMapOvr>
  <p:extLst>
    <p:ext uri="{DCECCB84-F9BA-43D5-87BE-67443E8EF086}">
      <p15:sldGuideLst xmlns=""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mmaire_Tableau">
    <p:spTree>
      <p:nvGrpSpPr>
        <p:cNvPr id="1" name=""/>
        <p:cNvGrpSpPr/>
        <p:nvPr/>
      </p:nvGrpSpPr>
      <p:grpSpPr>
        <a:xfrm>
          <a:off x="0" y="0"/>
          <a:ext cx="0" cy="0"/>
          <a:chOff x="0" y="0"/>
          <a:chExt cx="0" cy="0"/>
        </a:xfrm>
      </p:grpSpPr>
      <p:pic>
        <p:nvPicPr>
          <p:cNvPr id="20" name="Image 19">
            <a:extLst>
              <a:ext uri="{FF2B5EF4-FFF2-40B4-BE49-F238E27FC236}">
                <a16:creationId xmlns="" xmlns:a16="http://schemas.microsoft.com/office/drawing/2014/main" id="{572F72B4-63F5-1442-9D9C-7721DCD0BA03}"/>
              </a:ext>
            </a:extLst>
          </p:cNvPr>
          <p:cNvPicPr>
            <a:picLocks noChangeAspect="1"/>
          </p:cNvPicPr>
          <p:nvPr userDrawn="1"/>
        </p:nvPicPr>
        <p:blipFill>
          <a:blip r:embed="rId2"/>
          <a:stretch>
            <a:fillRect/>
          </a:stretch>
        </p:blipFill>
        <p:spPr>
          <a:xfrm>
            <a:off x="-1" y="0"/>
            <a:ext cx="10698352" cy="7560000"/>
          </a:xfrm>
          <a:prstGeom prst="rect">
            <a:avLst/>
          </a:prstGeom>
        </p:spPr>
      </p:pic>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 xmlns:a16="http://schemas.microsoft.com/office/drawing/2014/main" id="{D84BBFF8-43E2-2348-8575-AC95BDB677D9}"/>
              </a:ext>
            </a:extLst>
          </p:cNvPr>
          <p:cNvSpPr txBox="1"/>
          <p:nvPr userDrawn="1"/>
        </p:nvSpPr>
        <p:spPr>
          <a:xfrm>
            <a:off x="7506000" y="539750"/>
            <a:ext cx="2520000" cy="180000"/>
          </a:xfrm>
          <a:prstGeom prst="rect">
            <a:avLst/>
          </a:prstGeom>
          <a:noFill/>
        </p:spPr>
        <p:txBody>
          <a:bodyPr wrap="square" lIns="0" tIns="0" rIns="0" bIns="0" rtlCol="0">
            <a:noAutofit/>
          </a:bodyPr>
          <a:lstStyle/>
          <a:p>
            <a:pPr algn="r"/>
            <a:r>
              <a:rPr lang="fr-FR" sz="1400" b="0" i="0" spc="200" baseline="0" dirty="0">
                <a:latin typeface="+mn-lt"/>
              </a:rPr>
              <a:t>SOMMAIRE</a:t>
            </a:r>
          </a:p>
        </p:txBody>
      </p:sp>
    </p:spTree>
    <p:extLst>
      <p:ext uri="{BB962C8B-B14F-4D97-AF65-F5344CB8AC3E}">
        <p14:creationId xmlns:p14="http://schemas.microsoft.com/office/powerpoint/2010/main" val="1317750489"/>
      </p:ext>
    </p:extLst>
  </p:cSld>
  <p:clrMapOvr>
    <a:masterClrMapping/>
  </p:clrMapOvr>
  <p:extLst>
    <p:ext uri="{DCECCB84-F9BA-43D5-87BE-67443E8EF086}">
      <p15:sldGuideLst xmlns="" xmlns:p15="http://schemas.microsoft.com/office/powerpoint/2012/main">
        <p15:guide id="1" orient="horz" pos="793" userDrawn="1">
          <p15:clr>
            <a:srgbClr val="FBAE40"/>
          </p15:clr>
        </p15:guide>
        <p15:guide id="2" orient="horz" pos="4195">
          <p15:clr>
            <a:srgbClr val="547EBF"/>
          </p15:clr>
        </p15:guide>
        <p15:guide id="4" pos="3141"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atrieme_Bleu">
    <p:bg>
      <p:bgPr>
        <a:solidFill>
          <a:srgbClr val="00465A"/>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3718A0A3-475B-2742-86AA-32824DAE9FF2}"/>
              </a:ext>
            </a:extLst>
          </p:cNvPr>
          <p:cNvPicPr>
            <a:picLocks noChangeAspect="1"/>
          </p:cNvPicPr>
          <p:nvPr userDrawn="1"/>
        </p:nvPicPr>
        <p:blipFill>
          <a:blip r:embed="rId2"/>
          <a:srcRect/>
          <a:stretch/>
        </p:blipFill>
        <p:spPr>
          <a:xfrm>
            <a:off x="3725906" y="3235517"/>
            <a:ext cx="3240000" cy="1088640"/>
          </a:xfrm>
          <a:prstGeom prst="rect">
            <a:avLst/>
          </a:prstGeom>
        </p:spPr>
      </p:pic>
      <p:cxnSp>
        <p:nvCxnSpPr>
          <p:cNvPr id="4" name="Connecteur droit 3">
            <a:extLst>
              <a:ext uri="{FF2B5EF4-FFF2-40B4-BE49-F238E27FC236}">
                <a16:creationId xmlns="" xmlns:a16="http://schemas.microsoft.com/office/drawing/2014/main" id="{387C2713-A5C5-0E49-9AC9-FEFE24BEC19C}"/>
              </a:ext>
            </a:extLst>
          </p:cNvPr>
          <p:cNvCxnSpPr>
            <a:cxnSpLocks/>
          </p:cNvCxnSpPr>
          <p:nvPr userDrawn="1"/>
        </p:nvCxnSpPr>
        <p:spPr>
          <a:xfrm>
            <a:off x="7407275" y="3924359"/>
            <a:ext cx="3284724"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7" name="Ellipse 6">
            <a:extLst>
              <a:ext uri="{FF2B5EF4-FFF2-40B4-BE49-F238E27FC236}">
                <a16:creationId xmlns="" xmlns:a16="http://schemas.microsoft.com/office/drawing/2014/main" id="{9BB2B238-936B-B14A-987B-4F299B5E7FEC}"/>
              </a:ext>
            </a:extLst>
          </p:cNvPr>
          <p:cNvSpPr>
            <a:spLocks noChangeAspect="1"/>
          </p:cNvSpPr>
          <p:nvPr userDrawn="1"/>
        </p:nvSpPr>
        <p:spPr>
          <a:xfrm>
            <a:off x="7233244" y="3879359"/>
            <a:ext cx="90000" cy="90000"/>
          </a:xfrm>
          <a:prstGeom prst="ellipse">
            <a:avLst/>
          </a:prstGeom>
          <a:solidFill>
            <a:srgbClr val="FF87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 xmlns:a16="http://schemas.microsoft.com/office/drawing/2014/main" id="{5BB655B2-6191-6948-B972-1C8B6C104841}"/>
              </a:ext>
            </a:extLst>
          </p:cNvPr>
          <p:cNvSpPr txBox="1"/>
          <p:nvPr userDrawn="1"/>
        </p:nvSpPr>
        <p:spPr>
          <a:xfrm>
            <a:off x="665163" y="6804000"/>
            <a:ext cx="9361487" cy="216000"/>
          </a:xfrm>
          <a:prstGeom prst="rect">
            <a:avLst/>
          </a:prstGeom>
          <a:noFill/>
        </p:spPr>
        <p:txBody>
          <a:bodyPr wrap="square" lIns="0" tIns="0" rIns="0" bIns="0" rtlCol="0">
            <a:noAutofit/>
          </a:bodyPr>
          <a:lstStyle/>
          <a:p>
            <a:pPr marL="0" marR="0" lvl="0" indent="0" algn="ctr" defTabSz="457200" rtl="0" eaLnBrk="1" fontAlgn="auto" latinLnBrk="0" hangingPunct="1">
              <a:lnSpc>
                <a:spcPct val="100000"/>
              </a:lnSpc>
              <a:spcBef>
                <a:spcPts val="0"/>
              </a:spcBef>
              <a:spcAft>
                <a:spcPts val="200"/>
              </a:spcAft>
              <a:buClrTx/>
              <a:buSzTx/>
              <a:buFontTx/>
              <a:buNone/>
              <a:tabLst/>
              <a:defRPr/>
            </a:pPr>
            <a:r>
              <a:rPr lang="fr-FR" sz="1400" b="0" i="0" spc="100" baseline="0" dirty="0">
                <a:solidFill>
                  <a:schemeClr val="bg1"/>
                </a:solidFill>
                <a:latin typeface="+mn-lt"/>
              </a:rPr>
              <a:t>LYON</a:t>
            </a:r>
            <a:r>
              <a:rPr lang="fr-FR" sz="1400" b="0" i="0" spc="100" baseline="0" dirty="0">
                <a:solidFill>
                  <a:srgbClr val="00465A"/>
                </a:solidFill>
                <a:latin typeface="+mn-lt"/>
              </a:rPr>
              <a:t>  </a:t>
            </a:r>
            <a:r>
              <a:rPr lang="fr-FR" sz="1400" b="0" i="0" spc="100" baseline="0" dirty="0">
                <a:solidFill>
                  <a:srgbClr val="FF870F"/>
                </a:solidFill>
                <a:latin typeface="+mn-lt"/>
              </a:rPr>
              <a:t>•</a:t>
            </a:r>
            <a:r>
              <a:rPr lang="fr-FR" sz="1400" b="0" i="0" spc="100" baseline="0" dirty="0">
                <a:solidFill>
                  <a:srgbClr val="00465A"/>
                </a:solidFill>
                <a:latin typeface="+mn-lt"/>
              </a:rPr>
              <a:t>  </a:t>
            </a:r>
            <a:r>
              <a:rPr lang="fr-FR" sz="1400" b="0" i="0" spc="100" baseline="0" dirty="0">
                <a:solidFill>
                  <a:schemeClr val="bg1"/>
                </a:solidFill>
                <a:latin typeface="+mn-lt"/>
              </a:rPr>
              <a:t>PARIS</a:t>
            </a:r>
            <a:r>
              <a:rPr lang="fr-FR" sz="1400" b="0" i="0" spc="100" baseline="0" dirty="0">
                <a:solidFill>
                  <a:srgbClr val="00465A"/>
                </a:solidFill>
                <a:latin typeface="+mn-lt"/>
              </a:rPr>
              <a:t>  </a:t>
            </a:r>
            <a:r>
              <a:rPr lang="fr-FR" sz="1400" b="0" i="0" spc="100" baseline="0" dirty="0">
                <a:solidFill>
                  <a:srgbClr val="FF870F"/>
                </a:solidFill>
                <a:latin typeface="+mn-lt"/>
              </a:rPr>
              <a:t>•</a:t>
            </a:r>
            <a:r>
              <a:rPr lang="fr-FR" sz="1400" b="0" i="0" spc="100" baseline="0" dirty="0">
                <a:solidFill>
                  <a:srgbClr val="00465A"/>
                </a:solidFill>
                <a:latin typeface="+mn-lt"/>
              </a:rPr>
              <a:t>  </a:t>
            </a:r>
            <a:r>
              <a:rPr lang="fr-FR" sz="1400" b="0" i="0" spc="100" baseline="0" dirty="0">
                <a:solidFill>
                  <a:schemeClr val="bg1"/>
                </a:solidFill>
                <a:latin typeface="+mn-lt"/>
              </a:rPr>
              <a:t>BORDEAUX</a:t>
            </a:r>
          </a:p>
        </p:txBody>
      </p:sp>
    </p:spTree>
    <p:extLst>
      <p:ext uri="{BB962C8B-B14F-4D97-AF65-F5344CB8AC3E}">
        <p14:creationId xmlns:p14="http://schemas.microsoft.com/office/powerpoint/2010/main" val="2500561969"/>
      </p:ext>
    </p:extLst>
  </p:cSld>
  <p:clrMapOvr>
    <a:masterClrMapping/>
  </p:clrMapOvr>
  <p:extLst>
    <p:ext uri="{DCECCB84-F9BA-43D5-87BE-67443E8EF086}">
      <p15:sldGuideLst xmlns=""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atrieme_Orange">
    <p:bg>
      <p:bgPr>
        <a:solidFill>
          <a:srgbClr val="FF870F"/>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3718A0A3-475B-2742-86AA-32824DAE9FF2}"/>
              </a:ext>
            </a:extLst>
          </p:cNvPr>
          <p:cNvPicPr>
            <a:picLocks noChangeAspect="1"/>
          </p:cNvPicPr>
          <p:nvPr userDrawn="1"/>
        </p:nvPicPr>
        <p:blipFill>
          <a:blip r:embed="rId2"/>
          <a:srcRect/>
          <a:stretch/>
        </p:blipFill>
        <p:spPr>
          <a:xfrm>
            <a:off x="3725906" y="3235517"/>
            <a:ext cx="3240000" cy="1088640"/>
          </a:xfrm>
          <a:prstGeom prst="rect">
            <a:avLst/>
          </a:prstGeom>
        </p:spPr>
      </p:pic>
      <p:cxnSp>
        <p:nvCxnSpPr>
          <p:cNvPr id="4" name="Connecteur droit 3">
            <a:extLst>
              <a:ext uri="{FF2B5EF4-FFF2-40B4-BE49-F238E27FC236}">
                <a16:creationId xmlns="" xmlns:a16="http://schemas.microsoft.com/office/drawing/2014/main" id="{387C2713-A5C5-0E49-9AC9-FEFE24BEC19C}"/>
              </a:ext>
            </a:extLst>
          </p:cNvPr>
          <p:cNvCxnSpPr>
            <a:cxnSpLocks/>
          </p:cNvCxnSpPr>
          <p:nvPr userDrawn="1"/>
        </p:nvCxnSpPr>
        <p:spPr>
          <a:xfrm>
            <a:off x="7407275" y="3924359"/>
            <a:ext cx="3284724"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7" name="Ellipse 6">
            <a:extLst>
              <a:ext uri="{FF2B5EF4-FFF2-40B4-BE49-F238E27FC236}">
                <a16:creationId xmlns="" xmlns:a16="http://schemas.microsoft.com/office/drawing/2014/main" id="{9BB2B238-936B-B14A-987B-4F299B5E7FEC}"/>
              </a:ext>
            </a:extLst>
          </p:cNvPr>
          <p:cNvSpPr>
            <a:spLocks noChangeAspect="1"/>
          </p:cNvSpPr>
          <p:nvPr userDrawn="1"/>
        </p:nvSpPr>
        <p:spPr>
          <a:xfrm>
            <a:off x="7233244" y="3879359"/>
            <a:ext cx="90000" cy="90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 xmlns:a16="http://schemas.microsoft.com/office/drawing/2014/main" id="{AA70AA9B-0F29-AC46-8C6D-9C9A15C773B0}"/>
              </a:ext>
            </a:extLst>
          </p:cNvPr>
          <p:cNvSpPr txBox="1"/>
          <p:nvPr userDrawn="1"/>
        </p:nvSpPr>
        <p:spPr>
          <a:xfrm>
            <a:off x="665163" y="6804000"/>
            <a:ext cx="9361487" cy="216000"/>
          </a:xfrm>
          <a:prstGeom prst="rect">
            <a:avLst/>
          </a:prstGeom>
          <a:noFill/>
        </p:spPr>
        <p:txBody>
          <a:bodyPr wrap="square" lIns="0" tIns="0" rIns="0" bIns="0" rtlCol="0">
            <a:noAutofit/>
          </a:bodyPr>
          <a:lstStyle/>
          <a:p>
            <a:pPr marL="0" marR="0" lvl="0" indent="0" algn="ctr" defTabSz="457200" rtl="0" eaLnBrk="1" fontAlgn="auto" latinLnBrk="0" hangingPunct="1">
              <a:lnSpc>
                <a:spcPct val="100000"/>
              </a:lnSpc>
              <a:spcBef>
                <a:spcPts val="0"/>
              </a:spcBef>
              <a:spcAft>
                <a:spcPts val="200"/>
              </a:spcAft>
              <a:buClrTx/>
              <a:buSzTx/>
              <a:buFontTx/>
              <a:buNone/>
              <a:tabLst/>
              <a:defRPr/>
            </a:pPr>
            <a:r>
              <a:rPr lang="fr-FR" sz="1400" b="0" i="0" spc="100" baseline="0" dirty="0">
                <a:solidFill>
                  <a:schemeClr val="bg1"/>
                </a:solidFill>
                <a:latin typeface="+mn-lt"/>
              </a:rPr>
              <a:t>LYON</a:t>
            </a:r>
            <a:r>
              <a:rPr lang="fr-FR" sz="1400" b="0" i="0" spc="100" baseline="0" dirty="0">
                <a:solidFill>
                  <a:srgbClr val="00465A"/>
                </a:solidFill>
                <a:latin typeface="+mn-lt"/>
              </a:rPr>
              <a:t> </a:t>
            </a:r>
            <a:r>
              <a:rPr lang="fr-FR" sz="1400" b="0" i="0" spc="100" baseline="0" dirty="0">
                <a:solidFill>
                  <a:srgbClr val="0F7D8C"/>
                </a:solidFill>
                <a:latin typeface="+mn-lt"/>
              </a:rPr>
              <a:t> • </a:t>
            </a:r>
            <a:r>
              <a:rPr lang="fr-FR" sz="1400" b="0" i="0" spc="100" baseline="0" dirty="0">
                <a:solidFill>
                  <a:srgbClr val="00465A"/>
                </a:solidFill>
                <a:latin typeface="+mn-lt"/>
              </a:rPr>
              <a:t> </a:t>
            </a:r>
            <a:r>
              <a:rPr lang="fr-FR" sz="1400" b="0" i="0" spc="100" baseline="0" dirty="0">
                <a:solidFill>
                  <a:schemeClr val="bg1"/>
                </a:solidFill>
                <a:latin typeface="+mn-lt"/>
              </a:rPr>
              <a:t>PARIS</a:t>
            </a:r>
            <a:r>
              <a:rPr lang="fr-FR" sz="1400" b="0" i="0" spc="100" baseline="0" dirty="0">
                <a:solidFill>
                  <a:srgbClr val="00465A"/>
                </a:solidFill>
                <a:latin typeface="+mn-lt"/>
              </a:rPr>
              <a:t>  </a:t>
            </a:r>
            <a:r>
              <a:rPr lang="fr-FR" sz="1400" b="0" i="0" spc="100" baseline="0" dirty="0">
                <a:solidFill>
                  <a:srgbClr val="0F7D8C"/>
                </a:solidFill>
                <a:latin typeface="+mn-lt"/>
              </a:rPr>
              <a:t>•</a:t>
            </a:r>
            <a:r>
              <a:rPr lang="fr-FR" sz="1400" b="0" i="0" spc="100" baseline="0" dirty="0">
                <a:solidFill>
                  <a:srgbClr val="00465A"/>
                </a:solidFill>
                <a:latin typeface="+mn-lt"/>
              </a:rPr>
              <a:t>  </a:t>
            </a:r>
            <a:r>
              <a:rPr lang="fr-FR" sz="1400" b="0" i="0" spc="100" baseline="0" dirty="0">
                <a:solidFill>
                  <a:schemeClr val="bg1"/>
                </a:solidFill>
                <a:latin typeface="+mn-lt"/>
              </a:rPr>
              <a:t>BORDEAUX</a:t>
            </a:r>
          </a:p>
        </p:txBody>
      </p:sp>
    </p:spTree>
    <p:extLst>
      <p:ext uri="{BB962C8B-B14F-4D97-AF65-F5344CB8AC3E}">
        <p14:creationId xmlns:p14="http://schemas.microsoft.com/office/powerpoint/2010/main" val="3994215176"/>
      </p:ext>
    </p:extLst>
  </p:cSld>
  <p:clrMapOvr>
    <a:masterClrMapping/>
  </p:clrMapOvr>
  <p:extLst>
    <p:ext uri="{DCECCB84-F9BA-43D5-87BE-67443E8EF086}">
      <p15:sldGuideLst xmlns=""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age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7271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ommaire_Copil">
    <p:spTree>
      <p:nvGrpSpPr>
        <p:cNvPr id="1" name=""/>
        <p:cNvGrpSpPr/>
        <p:nvPr/>
      </p:nvGrpSpPr>
      <p:grpSpPr>
        <a:xfrm>
          <a:off x="0" y="0"/>
          <a:ext cx="0" cy="0"/>
          <a:chOff x="0" y="0"/>
          <a:chExt cx="0" cy="0"/>
        </a:xfrm>
      </p:grpSpPr>
      <p:pic>
        <p:nvPicPr>
          <p:cNvPr id="20" name="Image 19">
            <a:extLst>
              <a:ext uri="{FF2B5EF4-FFF2-40B4-BE49-F238E27FC236}">
                <a16:creationId xmlns="" xmlns:a16="http://schemas.microsoft.com/office/drawing/2014/main" id="{572F72B4-63F5-1442-9D9C-7721DCD0BA03}"/>
              </a:ext>
            </a:extLst>
          </p:cNvPr>
          <p:cNvPicPr>
            <a:picLocks noChangeAspect="1"/>
          </p:cNvPicPr>
          <p:nvPr userDrawn="1"/>
        </p:nvPicPr>
        <p:blipFill>
          <a:blip r:embed="rId2"/>
          <a:stretch>
            <a:fillRect/>
          </a:stretch>
        </p:blipFill>
        <p:spPr>
          <a:xfrm>
            <a:off x="-1" y="0"/>
            <a:ext cx="10698352" cy="7560000"/>
          </a:xfrm>
          <a:prstGeom prst="rect">
            <a:avLst/>
          </a:prstGeom>
        </p:spPr>
      </p:pic>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5346000" y="2340905"/>
            <a:ext cx="4680000" cy="360000"/>
          </a:xfrm>
        </p:spPr>
        <p:txBody>
          <a:bodyPr anchor="ctr" anchorCtr="0">
            <a:noAutofit/>
          </a:bodyPr>
          <a:lstStyle>
            <a:lvl1pPr marL="0" indent="0">
              <a:buFontTx/>
              <a:buNone/>
              <a:defRPr sz="18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1. Cliquez pour ajouter le nom de la partie</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23">
            <a:extLst>
              <a:ext uri="{FF2B5EF4-FFF2-40B4-BE49-F238E27FC236}">
                <a16:creationId xmlns="" xmlns:a16="http://schemas.microsoft.com/office/drawing/2014/main" id="{9729D610-3A69-6A40-B044-1B5361681CD1}"/>
              </a:ext>
            </a:extLst>
          </p:cNvPr>
          <p:cNvSpPr>
            <a:spLocks noGrp="1"/>
          </p:cNvSpPr>
          <p:nvPr>
            <p:ph type="body" sz="quarter" idx="16" hasCustomPrompt="1"/>
          </p:nvPr>
        </p:nvSpPr>
        <p:spPr>
          <a:xfrm>
            <a:off x="5346000" y="3061292"/>
            <a:ext cx="4680000" cy="360000"/>
          </a:xfrm>
        </p:spPr>
        <p:txBody>
          <a:bodyPr anchor="ctr" anchorCtr="0">
            <a:noAutofit/>
          </a:bodyPr>
          <a:lstStyle>
            <a:lvl1pPr marL="0" indent="0">
              <a:buFontTx/>
              <a:buNone/>
              <a:defRPr sz="18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2. Cliquez pour ajouter le nom de la partie</a:t>
            </a:r>
          </a:p>
        </p:txBody>
      </p:sp>
      <p:sp>
        <p:nvSpPr>
          <p:cNvPr id="14" name="Espace réservé du texte 23">
            <a:extLst>
              <a:ext uri="{FF2B5EF4-FFF2-40B4-BE49-F238E27FC236}">
                <a16:creationId xmlns="" xmlns:a16="http://schemas.microsoft.com/office/drawing/2014/main" id="{F6DE33E1-8236-0142-88AA-D3FBEA5CD595}"/>
              </a:ext>
            </a:extLst>
          </p:cNvPr>
          <p:cNvSpPr>
            <a:spLocks noGrp="1"/>
          </p:cNvSpPr>
          <p:nvPr>
            <p:ph type="body" sz="quarter" idx="17" hasCustomPrompt="1"/>
          </p:nvPr>
        </p:nvSpPr>
        <p:spPr>
          <a:xfrm>
            <a:off x="5346000" y="3781679"/>
            <a:ext cx="4680000" cy="360000"/>
          </a:xfrm>
        </p:spPr>
        <p:txBody>
          <a:bodyPr anchor="ctr" anchorCtr="0">
            <a:noAutofit/>
          </a:bodyPr>
          <a:lstStyle>
            <a:lvl1pPr marL="0" indent="0">
              <a:buFontTx/>
              <a:buNone/>
              <a:defRPr sz="18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3. Cliquez pour ajouter le nom de la partie</a:t>
            </a:r>
          </a:p>
        </p:txBody>
      </p:sp>
      <p:sp>
        <p:nvSpPr>
          <p:cNvPr id="16" name="Espace réservé du texte 23">
            <a:extLst>
              <a:ext uri="{FF2B5EF4-FFF2-40B4-BE49-F238E27FC236}">
                <a16:creationId xmlns="" xmlns:a16="http://schemas.microsoft.com/office/drawing/2014/main" id="{13737EC5-9CB4-C247-AAF0-B510FEF5E975}"/>
              </a:ext>
            </a:extLst>
          </p:cNvPr>
          <p:cNvSpPr>
            <a:spLocks noGrp="1"/>
          </p:cNvSpPr>
          <p:nvPr>
            <p:ph type="body" sz="quarter" idx="18" hasCustomPrompt="1"/>
          </p:nvPr>
        </p:nvSpPr>
        <p:spPr>
          <a:xfrm>
            <a:off x="5346000" y="4502066"/>
            <a:ext cx="4680000" cy="360000"/>
          </a:xfrm>
        </p:spPr>
        <p:txBody>
          <a:bodyPr anchor="ctr" anchorCtr="0">
            <a:noAutofit/>
          </a:bodyPr>
          <a:lstStyle>
            <a:lvl1pPr marL="0" indent="0">
              <a:buFontTx/>
              <a:buNone/>
              <a:defRPr sz="18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4. Cliquez pour ajouter le nom de la partie</a:t>
            </a:r>
          </a:p>
        </p:txBody>
      </p:sp>
      <p:sp>
        <p:nvSpPr>
          <p:cNvPr id="17" name="Espace réservé du texte 23">
            <a:extLst>
              <a:ext uri="{FF2B5EF4-FFF2-40B4-BE49-F238E27FC236}">
                <a16:creationId xmlns="" xmlns:a16="http://schemas.microsoft.com/office/drawing/2014/main" id="{054C7ACD-2462-F541-B23E-7B51649BBFC8}"/>
              </a:ext>
            </a:extLst>
          </p:cNvPr>
          <p:cNvSpPr>
            <a:spLocks noGrp="1"/>
          </p:cNvSpPr>
          <p:nvPr>
            <p:ph type="body" sz="quarter" idx="19" hasCustomPrompt="1"/>
          </p:nvPr>
        </p:nvSpPr>
        <p:spPr>
          <a:xfrm>
            <a:off x="5346000" y="5221031"/>
            <a:ext cx="4680000" cy="360000"/>
          </a:xfrm>
        </p:spPr>
        <p:txBody>
          <a:bodyPr anchor="ctr" anchorCtr="0">
            <a:noAutofit/>
          </a:bodyPr>
          <a:lstStyle>
            <a:lvl1pPr marL="0" indent="0">
              <a:buFontTx/>
              <a:buNone/>
              <a:defRPr sz="18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5. Cliquez pour ajouter le nom de la partie</a:t>
            </a:r>
          </a:p>
        </p:txBody>
      </p:sp>
      <p:sp>
        <p:nvSpPr>
          <p:cNvPr id="18" name="Espace réservé du texte 23">
            <a:extLst>
              <a:ext uri="{FF2B5EF4-FFF2-40B4-BE49-F238E27FC236}">
                <a16:creationId xmlns="" xmlns:a16="http://schemas.microsoft.com/office/drawing/2014/main" id="{9DC00A28-58BE-8245-836C-22E743D31479}"/>
              </a:ext>
            </a:extLst>
          </p:cNvPr>
          <p:cNvSpPr>
            <a:spLocks noGrp="1"/>
          </p:cNvSpPr>
          <p:nvPr>
            <p:ph type="body" sz="quarter" idx="20" hasCustomPrompt="1"/>
          </p:nvPr>
        </p:nvSpPr>
        <p:spPr>
          <a:xfrm>
            <a:off x="5346000" y="5939996"/>
            <a:ext cx="4680000" cy="360000"/>
          </a:xfrm>
        </p:spPr>
        <p:txBody>
          <a:bodyPr anchor="ctr" anchorCtr="0">
            <a:noAutofit/>
          </a:bodyPr>
          <a:lstStyle>
            <a:lvl1pPr marL="0" indent="0">
              <a:buFontTx/>
              <a:buNone/>
              <a:defRPr sz="1800" b="0" i="0">
                <a:latin typeface="+mn-lt"/>
              </a:defRPr>
            </a:lvl1pPr>
            <a:lvl2pPr marL="324000" indent="0">
              <a:buFontTx/>
              <a:buNone/>
              <a:defRPr/>
            </a:lvl2pPr>
            <a:lvl3pPr marL="324000" indent="0">
              <a:buFontTx/>
              <a:buNone/>
              <a:defRPr/>
            </a:lvl3pPr>
            <a:lvl4pPr marL="324000" indent="0">
              <a:buFontTx/>
              <a:buNone/>
              <a:defRPr/>
            </a:lvl4pPr>
            <a:lvl5pPr marL="324000" indent="0">
              <a:buFontTx/>
              <a:buNone/>
              <a:defRPr/>
            </a:lvl5pPr>
          </a:lstStyle>
          <a:p>
            <a:pPr lvl="0"/>
            <a:r>
              <a:rPr lang="fr-FR" dirty="0"/>
              <a:t>6. Cliquez pour ajouter le nom de la partie</a:t>
            </a:r>
          </a:p>
        </p:txBody>
      </p:sp>
      <p:sp>
        <p:nvSpPr>
          <p:cNvPr id="19" name="ZoneTexte 18">
            <a:extLst>
              <a:ext uri="{FF2B5EF4-FFF2-40B4-BE49-F238E27FC236}">
                <a16:creationId xmlns="" xmlns:a16="http://schemas.microsoft.com/office/drawing/2014/main" id="{F3269BC8-82ED-EF41-96C9-B03137C50926}"/>
              </a:ext>
            </a:extLst>
          </p:cNvPr>
          <p:cNvSpPr txBox="1"/>
          <p:nvPr userDrawn="1"/>
        </p:nvSpPr>
        <p:spPr>
          <a:xfrm>
            <a:off x="7506000" y="539750"/>
            <a:ext cx="2520000" cy="360363"/>
          </a:xfrm>
          <a:prstGeom prst="rect">
            <a:avLst/>
          </a:prstGeom>
          <a:noFill/>
        </p:spPr>
        <p:txBody>
          <a:bodyPr wrap="square" lIns="0" tIns="0" rIns="0" bIns="0" rtlCol="0" anchor="ctr" anchorCtr="0">
            <a:noAutofit/>
          </a:bodyPr>
          <a:lstStyle/>
          <a:p>
            <a:pPr algn="r"/>
            <a:r>
              <a:rPr lang="fr-FR" sz="1800" b="0" i="0" spc="200" baseline="0" dirty="0">
                <a:latin typeface="+mn-lt"/>
              </a:rPr>
              <a:t>ORDRE DU JOUR</a:t>
            </a:r>
          </a:p>
        </p:txBody>
      </p:sp>
    </p:spTree>
    <p:extLst>
      <p:ext uri="{BB962C8B-B14F-4D97-AF65-F5344CB8AC3E}">
        <p14:creationId xmlns:p14="http://schemas.microsoft.com/office/powerpoint/2010/main" val="3742415859"/>
      </p:ext>
    </p:extLst>
  </p:cSld>
  <p:clrMapOvr>
    <a:masterClrMapping/>
  </p:clrMapOvr>
  <p:extLst>
    <p:ext uri="{DCECCB84-F9BA-43D5-87BE-67443E8EF086}">
      <p15:sldGuideLst xmlns="" xmlns:p15="http://schemas.microsoft.com/office/powerpoint/2012/main">
        <p15:guide id="1" orient="horz" pos="567">
          <p15:clr>
            <a:srgbClr val="FBAE40"/>
          </p15:clr>
        </p15:guide>
        <p15:guide id="2" orient="horz" pos="4195">
          <p15:clr>
            <a:srgbClr val="547EBF"/>
          </p15:clr>
        </p15:guide>
        <p15:guide id="3" orient="horz" pos="1474">
          <p15:clr>
            <a:srgbClr val="FBAE40"/>
          </p15:clr>
        </p15:guide>
        <p15:guide id="4" pos="3368">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re_Copil">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8" name="Espace réservé du texte 7">
            <a:extLst>
              <a:ext uri="{FF2B5EF4-FFF2-40B4-BE49-F238E27FC236}">
                <a16:creationId xmlns="" xmlns:a16="http://schemas.microsoft.com/office/drawing/2014/main" id="{BAD4632E-3673-E74A-B82E-53B2E9D9FE6F}"/>
              </a:ext>
            </a:extLst>
          </p:cNvPr>
          <p:cNvSpPr>
            <a:spLocks noGrp="1"/>
          </p:cNvSpPr>
          <p:nvPr>
            <p:ph type="body" sz="quarter" idx="12"/>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026076267"/>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lonnes_2_Copil">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8" name="Espace réservé du texte 7">
            <a:extLst>
              <a:ext uri="{FF2B5EF4-FFF2-40B4-BE49-F238E27FC236}">
                <a16:creationId xmlns="" xmlns:a16="http://schemas.microsoft.com/office/drawing/2014/main" id="{BAD4632E-3673-E74A-B82E-53B2E9D9FE6F}"/>
              </a:ext>
            </a:extLst>
          </p:cNvPr>
          <p:cNvSpPr>
            <a:spLocks noGrp="1"/>
          </p:cNvSpPr>
          <p:nvPr>
            <p:ph type="body" sz="quarter" idx="12"/>
          </p:nvPr>
        </p:nvSpPr>
        <p:spPr>
          <a:xfrm>
            <a:off x="666650" y="2520000"/>
            <a:ext cx="4140000" cy="414000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texte 7">
            <a:extLst>
              <a:ext uri="{FF2B5EF4-FFF2-40B4-BE49-F238E27FC236}">
                <a16:creationId xmlns="" xmlns:a16="http://schemas.microsoft.com/office/drawing/2014/main" id="{4143F902-9CC5-1A4E-8511-DB63A49CD1EF}"/>
              </a:ext>
            </a:extLst>
          </p:cNvPr>
          <p:cNvSpPr>
            <a:spLocks noGrp="1"/>
          </p:cNvSpPr>
          <p:nvPr>
            <p:ph type="body" sz="quarter" idx="13"/>
          </p:nvPr>
        </p:nvSpPr>
        <p:spPr>
          <a:xfrm>
            <a:off x="5886650" y="2520000"/>
            <a:ext cx="4140000" cy="414000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texte 6">
            <a:extLst>
              <a:ext uri="{FF2B5EF4-FFF2-40B4-BE49-F238E27FC236}">
                <a16:creationId xmlns="" xmlns:a16="http://schemas.microsoft.com/office/drawing/2014/main" id="{AADE1946-F5FB-7749-9A32-B233BDDD8991}"/>
              </a:ext>
            </a:extLst>
          </p:cNvPr>
          <p:cNvSpPr>
            <a:spLocks noGrp="1"/>
          </p:cNvSpPr>
          <p:nvPr>
            <p:ph type="body" sz="quarter" idx="14" hasCustomPrompt="1"/>
          </p:nvPr>
        </p:nvSpPr>
        <p:spPr>
          <a:xfrm>
            <a:off x="666750" y="1979613"/>
            <a:ext cx="4138613" cy="360000"/>
          </a:xfrm>
        </p:spPr>
        <p:txBody>
          <a:bodyPr/>
          <a:lstStyle>
            <a:lvl1pPr>
              <a:defRPr sz="1800" b="1" i="0">
                <a:solidFill>
                  <a:schemeClr val="accent1"/>
                </a:solidFill>
                <a:latin typeface="+mn-lt"/>
              </a:defRPr>
            </a:lvl1pPr>
          </a:lstStyle>
          <a:p>
            <a:pPr lvl="0"/>
            <a:r>
              <a:rPr lang="fr-FR" dirty="0"/>
              <a:t>Cliquer pour insérer un sous-titre</a:t>
            </a:r>
          </a:p>
        </p:txBody>
      </p:sp>
      <p:sp>
        <p:nvSpPr>
          <p:cNvPr id="13" name="Espace réservé du texte 6">
            <a:extLst>
              <a:ext uri="{FF2B5EF4-FFF2-40B4-BE49-F238E27FC236}">
                <a16:creationId xmlns="" xmlns:a16="http://schemas.microsoft.com/office/drawing/2014/main" id="{CC286E94-D29B-E24E-BA8A-8C8E5A83F82D}"/>
              </a:ext>
            </a:extLst>
          </p:cNvPr>
          <p:cNvSpPr>
            <a:spLocks noGrp="1"/>
          </p:cNvSpPr>
          <p:nvPr>
            <p:ph type="body" sz="quarter" idx="15" hasCustomPrompt="1"/>
          </p:nvPr>
        </p:nvSpPr>
        <p:spPr>
          <a:xfrm>
            <a:off x="5888037" y="1979100"/>
            <a:ext cx="4138613" cy="360000"/>
          </a:xfrm>
        </p:spPr>
        <p:txBody>
          <a:bodyPr/>
          <a:lstStyle>
            <a:lvl1pPr>
              <a:defRPr sz="1800" b="1" i="0">
                <a:solidFill>
                  <a:schemeClr val="accent1"/>
                </a:solidFill>
                <a:latin typeface="+mn-lt"/>
              </a:defRPr>
            </a:lvl1pPr>
          </a:lstStyle>
          <a:p>
            <a:pPr lvl="0"/>
            <a:r>
              <a:rPr lang="fr-FR" dirty="0"/>
              <a:t>Cliquer pour insérer un sous-titre</a:t>
            </a:r>
          </a:p>
        </p:txBody>
      </p:sp>
    </p:spTree>
    <p:extLst>
      <p:ext uri="{BB962C8B-B14F-4D97-AF65-F5344CB8AC3E}">
        <p14:creationId xmlns:p14="http://schemas.microsoft.com/office/powerpoint/2010/main" val="989671149"/>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3027">
          <p15:clr>
            <a:srgbClr val="FBAE40"/>
          </p15:clr>
        </p15:guide>
        <p15:guide id="4" pos="3708">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isuel_Gauche_Copil">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p:nvPr>
        </p:nvSpPr>
        <p:spPr>
          <a:xfrm>
            <a:off x="5705474" y="1979613"/>
            <a:ext cx="4321175" cy="46799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8" name="Espace réservé du contenu 7">
            <a:extLst>
              <a:ext uri="{FF2B5EF4-FFF2-40B4-BE49-F238E27FC236}">
                <a16:creationId xmlns="" xmlns:a16="http://schemas.microsoft.com/office/drawing/2014/main" id="{055569DF-443F-1B4A-B04C-AD744B6DAD60}"/>
              </a:ext>
            </a:extLst>
          </p:cNvPr>
          <p:cNvSpPr>
            <a:spLocks noGrp="1"/>
          </p:cNvSpPr>
          <p:nvPr>
            <p:ph sz="quarter" idx="17" hasCustomPrompt="1"/>
          </p:nvPr>
        </p:nvSpPr>
        <p:spPr>
          <a:xfrm>
            <a:off x="666751" y="1979613"/>
            <a:ext cx="4319588" cy="4679950"/>
          </a:xfrm>
          <a:solidFill>
            <a:schemeClr val="bg1">
              <a:lumMod val="85000"/>
            </a:schemeClr>
          </a:solidFill>
        </p:spPr>
        <p:txBody>
          <a:bodyPr anchor="ctr" anchorCtr="0"/>
          <a:lstStyle>
            <a:lvl1pPr marL="0" indent="0" algn="ctr">
              <a:buFontTx/>
              <a:buNone/>
              <a:defRPr/>
            </a:lvl1pPr>
          </a:lstStyle>
          <a:p>
            <a:pPr lvl="0"/>
            <a:r>
              <a:rPr lang="fr-FR" dirty="0"/>
              <a:t>Cliquer pour insérer une image / un graphique</a:t>
            </a:r>
          </a:p>
        </p:txBody>
      </p:sp>
      <p:sp>
        <p:nvSpPr>
          <p:cNvPr id="11" name="Espace réservé du texte 10">
            <a:extLst>
              <a:ext uri="{FF2B5EF4-FFF2-40B4-BE49-F238E27FC236}">
                <a16:creationId xmlns="" xmlns:a16="http://schemas.microsoft.com/office/drawing/2014/main" id="{C3A86231-D8E8-1540-AECD-A3781F786A9E}"/>
              </a:ext>
            </a:extLst>
          </p:cNvPr>
          <p:cNvSpPr>
            <a:spLocks noGrp="1"/>
          </p:cNvSpPr>
          <p:nvPr>
            <p:ph type="body" sz="quarter" idx="18" hasCustomPrompt="1"/>
          </p:nvPr>
        </p:nvSpPr>
        <p:spPr>
          <a:xfrm>
            <a:off x="665163" y="6768000"/>
            <a:ext cx="4319588" cy="180000"/>
          </a:xfrm>
        </p:spPr>
        <p:txBody>
          <a:bodyPr anchor="ctr" anchorCtr="0"/>
          <a:lstStyle>
            <a:lvl1pPr>
              <a:defRPr sz="900" b="0" i="1">
                <a:solidFill>
                  <a:schemeClr val="tx1"/>
                </a:solidFill>
                <a:latin typeface="Calibri Light" panose="020F0302020204030204" pitchFamily="34" charset="0"/>
                <a:cs typeface="Calibri Light" panose="020F0302020204030204" pitchFamily="34" charset="0"/>
              </a:defRPr>
            </a:lvl1pPr>
          </a:lstStyle>
          <a:p>
            <a:pPr lvl="0"/>
            <a:r>
              <a:rPr lang="fr-FR" dirty="0"/>
              <a:t>Cliquer pour insérer la source</a:t>
            </a:r>
          </a:p>
        </p:txBody>
      </p:sp>
    </p:spTree>
    <p:extLst>
      <p:ext uri="{BB962C8B-B14F-4D97-AF65-F5344CB8AC3E}">
        <p14:creationId xmlns:p14="http://schemas.microsoft.com/office/powerpoint/2010/main" val="2780543646"/>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3141">
          <p15:clr>
            <a:srgbClr val="FBAE40"/>
          </p15:clr>
        </p15:guide>
        <p15:guide id="4" pos="3594">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isuel_Droite_Copil">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p:nvPr>
        </p:nvSpPr>
        <p:spPr>
          <a:xfrm>
            <a:off x="666000" y="1980000"/>
            <a:ext cx="4321175" cy="46799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11" name="Espace réservé du contenu 7">
            <a:extLst>
              <a:ext uri="{FF2B5EF4-FFF2-40B4-BE49-F238E27FC236}">
                <a16:creationId xmlns="" xmlns:a16="http://schemas.microsoft.com/office/drawing/2014/main" id="{EA60CB7D-5CB6-E74F-B1D6-BFA8A8AC2CC9}"/>
              </a:ext>
            </a:extLst>
          </p:cNvPr>
          <p:cNvSpPr>
            <a:spLocks noGrp="1"/>
          </p:cNvSpPr>
          <p:nvPr>
            <p:ph sz="quarter" idx="17" hasCustomPrompt="1"/>
          </p:nvPr>
        </p:nvSpPr>
        <p:spPr>
          <a:xfrm>
            <a:off x="5706225" y="1979613"/>
            <a:ext cx="4319588" cy="4679950"/>
          </a:xfrm>
          <a:solidFill>
            <a:schemeClr val="bg1">
              <a:lumMod val="85000"/>
            </a:schemeClr>
          </a:solidFill>
        </p:spPr>
        <p:txBody>
          <a:bodyPr anchor="ctr" anchorCtr="0"/>
          <a:lstStyle>
            <a:lvl1pPr marL="0" indent="0" algn="ctr">
              <a:buFontTx/>
              <a:buNone/>
              <a:defRPr/>
            </a:lvl1pPr>
          </a:lstStyle>
          <a:p>
            <a:pPr lvl="0"/>
            <a:r>
              <a:rPr lang="fr-FR" dirty="0"/>
              <a:t>Cliquer pour insérer une image / un graphique</a:t>
            </a:r>
          </a:p>
        </p:txBody>
      </p:sp>
      <p:sp>
        <p:nvSpPr>
          <p:cNvPr id="12" name="Espace réservé du texte 10">
            <a:extLst>
              <a:ext uri="{FF2B5EF4-FFF2-40B4-BE49-F238E27FC236}">
                <a16:creationId xmlns="" xmlns:a16="http://schemas.microsoft.com/office/drawing/2014/main" id="{16DE81A1-5E70-7A4F-9B8E-9ABCC3C512B3}"/>
              </a:ext>
            </a:extLst>
          </p:cNvPr>
          <p:cNvSpPr>
            <a:spLocks noGrp="1"/>
          </p:cNvSpPr>
          <p:nvPr>
            <p:ph type="body" sz="quarter" idx="18" hasCustomPrompt="1"/>
          </p:nvPr>
        </p:nvSpPr>
        <p:spPr>
          <a:xfrm>
            <a:off x="5706000" y="6768000"/>
            <a:ext cx="4319588" cy="180000"/>
          </a:xfrm>
        </p:spPr>
        <p:txBody>
          <a:bodyPr anchor="ctr" anchorCtr="0"/>
          <a:lstStyle>
            <a:lvl1pPr algn="r">
              <a:defRPr sz="900" b="0" i="1">
                <a:solidFill>
                  <a:schemeClr val="tx1"/>
                </a:solidFill>
                <a:latin typeface="Calibri Light" panose="020F0302020204030204" pitchFamily="34" charset="0"/>
                <a:cs typeface="Calibri Light" panose="020F0302020204030204" pitchFamily="34" charset="0"/>
              </a:defRPr>
            </a:lvl1pPr>
          </a:lstStyle>
          <a:p>
            <a:pPr lvl="0"/>
            <a:r>
              <a:rPr lang="fr-FR" dirty="0"/>
              <a:t>Cliquer pour insérer la source</a:t>
            </a:r>
          </a:p>
        </p:txBody>
      </p:sp>
    </p:spTree>
    <p:extLst>
      <p:ext uri="{BB962C8B-B14F-4D97-AF65-F5344CB8AC3E}">
        <p14:creationId xmlns:p14="http://schemas.microsoft.com/office/powerpoint/2010/main" val="2712027958"/>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3141">
          <p15:clr>
            <a:srgbClr val="FBAE40"/>
          </p15:clr>
        </p15:guide>
        <p15:guide id="4" pos="3594">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Mosaique_Copil">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5346000" y="7200900"/>
            <a:ext cx="45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5346700" y="1079500"/>
            <a:ext cx="46793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p:nvPr>
        </p:nvSpPr>
        <p:spPr>
          <a:xfrm>
            <a:off x="5346700" y="1979613"/>
            <a:ext cx="4679949" cy="46799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a:xfrm>
            <a:off x="5346700" y="180000"/>
            <a:ext cx="4679950" cy="792000"/>
          </a:xfrm>
        </p:spPr>
        <p:txBody>
          <a:bodyPr/>
          <a:lstStyle/>
          <a:p>
            <a:r>
              <a:rPr lang="fr-FR" dirty="0"/>
              <a:t>Cliquer pour insérer un titre</a:t>
            </a:r>
          </a:p>
        </p:txBody>
      </p:sp>
      <p:sp>
        <p:nvSpPr>
          <p:cNvPr id="12" name="Espace réservé pour une image  13">
            <a:extLst>
              <a:ext uri="{FF2B5EF4-FFF2-40B4-BE49-F238E27FC236}">
                <a16:creationId xmlns="" xmlns:a16="http://schemas.microsoft.com/office/drawing/2014/main" id="{76BF51B9-1647-5648-8A8D-6F41DB2DECB2}"/>
              </a:ext>
            </a:extLst>
          </p:cNvPr>
          <p:cNvSpPr>
            <a:spLocks noGrp="1"/>
          </p:cNvSpPr>
          <p:nvPr>
            <p:ph type="pic" sz="quarter" idx="17" hasCustomPrompt="1"/>
          </p:nvPr>
        </p:nvSpPr>
        <p:spPr>
          <a:xfrm>
            <a:off x="360000" y="360000"/>
            <a:ext cx="2880000" cy="2160000"/>
          </a:xfrm>
          <a:solidFill>
            <a:schemeClr val="bg2"/>
          </a:solidFill>
        </p:spPr>
        <p:txBody>
          <a:bodyPr tIns="0" anchor="ctr" anchorCtr="0">
            <a:normAutofit/>
          </a:bodyPr>
          <a:lstStyle>
            <a:lvl1pPr marL="0" indent="0" algn="ctr">
              <a:buFontTx/>
              <a:buNone/>
              <a:defRPr sz="1050" b="0" i="0">
                <a:solidFill>
                  <a:schemeClr val="tx1"/>
                </a:solidFill>
                <a:latin typeface="Calibri Light" panose="020F0302020204030204" pitchFamily="34" charset="0"/>
                <a:cs typeface="Calibri Light" panose="020F0302020204030204" pitchFamily="34" charset="0"/>
              </a:defRPr>
            </a:lvl1pPr>
          </a:lstStyle>
          <a:p>
            <a:r>
              <a:rPr lang="fr-FR" dirty="0"/>
              <a:t>Cliquer pour insérer une image</a:t>
            </a:r>
          </a:p>
        </p:txBody>
      </p:sp>
      <p:sp>
        <p:nvSpPr>
          <p:cNvPr id="18" name="Espace réservé pour une image  13">
            <a:extLst>
              <a:ext uri="{FF2B5EF4-FFF2-40B4-BE49-F238E27FC236}">
                <a16:creationId xmlns="" xmlns:a16="http://schemas.microsoft.com/office/drawing/2014/main" id="{55584A84-5316-094D-8639-05500F8AFC6D}"/>
              </a:ext>
            </a:extLst>
          </p:cNvPr>
          <p:cNvSpPr>
            <a:spLocks noGrp="1"/>
          </p:cNvSpPr>
          <p:nvPr>
            <p:ph type="pic" sz="quarter" idx="20" hasCustomPrompt="1"/>
          </p:nvPr>
        </p:nvSpPr>
        <p:spPr>
          <a:xfrm>
            <a:off x="3420000" y="360000"/>
            <a:ext cx="1260000" cy="2160000"/>
          </a:xfrm>
          <a:solidFill>
            <a:schemeClr val="bg2"/>
          </a:solidFill>
        </p:spPr>
        <p:txBody>
          <a:bodyPr tIns="0" anchor="ctr" anchorCtr="0">
            <a:normAutofit/>
          </a:bodyPr>
          <a:lstStyle>
            <a:lvl1pPr marL="0" indent="0" algn="ctr">
              <a:buFontTx/>
              <a:buNone/>
              <a:defRPr sz="1050" b="0" i="0">
                <a:solidFill>
                  <a:schemeClr val="tx1"/>
                </a:solidFill>
                <a:latin typeface="Calibri Light" panose="020F0302020204030204" pitchFamily="34" charset="0"/>
                <a:cs typeface="Calibri Light" panose="020F0302020204030204" pitchFamily="34" charset="0"/>
              </a:defRPr>
            </a:lvl1pPr>
          </a:lstStyle>
          <a:p>
            <a:r>
              <a:rPr lang="fr-FR" dirty="0"/>
              <a:t>Cliquer pour insérer une image</a:t>
            </a:r>
          </a:p>
        </p:txBody>
      </p:sp>
      <p:sp>
        <p:nvSpPr>
          <p:cNvPr id="19" name="Espace réservé pour une image  13">
            <a:extLst>
              <a:ext uri="{FF2B5EF4-FFF2-40B4-BE49-F238E27FC236}">
                <a16:creationId xmlns="" xmlns:a16="http://schemas.microsoft.com/office/drawing/2014/main" id="{DB37A556-335B-7745-9D3F-CEA8CD41BC89}"/>
              </a:ext>
            </a:extLst>
          </p:cNvPr>
          <p:cNvSpPr>
            <a:spLocks noGrp="1"/>
          </p:cNvSpPr>
          <p:nvPr>
            <p:ph type="pic" sz="quarter" idx="21" hasCustomPrompt="1"/>
          </p:nvPr>
        </p:nvSpPr>
        <p:spPr>
          <a:xfrm>
            <a:off x="360000" y="5039675"/>
            <a:ext cx="2880000" cy="2160000"/>
          </a:xfrm>
          <a:solidFill>
            <a:schemeClr val="bg2"/>
          </a:solidFill>
        </p:spPr>
        <p:txBody>
          <a:bodyPr tIns="0" anchor="ctr" anchorCtr="0">
            <a:normAutofit/>
          </a:bodyPr>
          <a:lstStyle>
            <a:lvl1pPr marL="0" indent="0" algn="ctr">
              <a:buFontTx/>
              <a:buNone/>
              <a:defRPr sz="1050" b="0" i="0">
                <a:solidFill>
                  <a:schemeClr val="tx1"/>
                </a:solidFill>
                <a:latin typeface="Calibri Light" panose="020F0302020204030204" pitchFamily="34" charset="0"/>
                <a:cs typeface="Calibri Light" panose="020F0302020204030204" pitchFamily="34" charset="0"/>
              </a:defRPr>
            </a:lvl1pPr>
          </a:lstStyle>
          <a:p>
            <a:r>
              <a:rPr lang="fr-FR" dirty="0"/>
              <a:t>Cliquer pour insérer une image</a:t>
            </a:r>
          </a:p>
        </p:txBody>
      </p:sp>
      <p:sp>
        <p:nvSpPr>
          <p:cNvPr id="20" name="Espace réservé pour une image  13">
            <a:extLst>
              <a:ext uri="{FF2B5EF4-FFF2-40B4-BE49-F238E27FC236}">
                <a16:creationId xmlns="" xmlns:a16="http://schemas.microsoft.com/office/drawing/2014/main" id="{7D812618-3726-1B49-BD1F-41B423C7B328}"/>
              </a:ext>
            </a:extLst>
          </p:cNvPr>
          <p:cNvSpPr>
            <a:spLocks noGrp="1"/>
          </p:cNvSpPr>
          <p:nvPr>
            <p:ph type="pic" sz="quarter" idx="22" hasCustomPrompt="1"/>
          </p:nvPr>
        </p:nvSpPr>
        <p:spPr>
          <a:xfrm>
            <a:off x="3420000" y="5039675"/>
            <a:ext cx="1260000" cy="2160000"/>
          </a:xfrm>
          <a:solidFill>
            <a:schemeClr val="bg2"/>
          </a:solidFill>
        </p:spPr>
        <p:txBody>
          <a:bodyPr tIns="0" anchor="ctr" anchorCtr="0">
            <a:normAutofit/>
          </a:bodyPr>
          <a:lstStyle>
            <a:lvl1pPr marL="0" indent="0" algn="ctr">
              <a:buFontTx/>
              <a:buNone/>
              <a:defRPr sz="1050" b="0" i="0">
                <a:solidFill>
                  <a:schemeClr val="tx1"/>
                </a:solidFill>
                <a:latin typeface="Calibri Light" panose="020F0302020204030204" pitchFamily="34" charset="0"/>
                <a:cs typeface="Calibri Light" panose="020F0302020204030204" pitchFamily="34" charset="0"/>
              </a:defRPr>
            </a:lvl1pPr>
          </a:lstStyle>
          <a:p>
            <a:r>
              <a:rPr lang="fr-FR" dirty="0"/>
              <a:t>Cliquer pour insérer une image</a:t>
            </a:r>
          </a:p>
        </p:txBody>
      </p:sp>
      <p:sp>
        <p:nvSpPr>
          <p:cNvPr id="21" name="Espace réservé pour une image  13">
            <a:extLst>
              <a:ext uri="{FF2B5EF4-FFF2-40B4-BE49-F238E27FC236}">
                <a16:creationId xmlns="" xmlns:a16="http://schemas.microsoft.com/office/drawing/2014/main" id="{AEF7B278-F15F-A541-8BE7-9F9B3365A59B}"/>
              </a:ext>
            </a:extLst>
          </p:cNvPr>
          <p:cNvSpPr>
            <a:spLocks noGrp="1"/>
          </p:cNvSpPr>
          <p:nvPr>
            <p:ph type="pic" sz="quarter" idx="23" hasCustomPrompt="1"/>
          </p:nvPr>
        </p:nvSpPr>
        <p:spPr>
          <a:xfrm>
            <a:off x="360000" y="2699837"/>
            <a:ext cx="1260000" cy="2160000"/>
          </a:xfrm>
          <a:solidFill>
            <a:schemeClr val="bg2"/>
          </a:solidFill>
        </p:spPr>
        <p:txBody>
          <a:bodyPr tIns="0" anchor="ctr" anchorCtr="0">
            <a:normAutofit/>
          </a:bodyPr>
          <a:lstStyle>
            <a:lvl1pPr marL="0" indent="0" algn="ctr">
              <a:buFontTx/>
              <a:buNone/>
              <a:defRPr sz="1050" b="0" i="0">
                <a:solidFill>
                  <a:schemeClr val="tx1"/>
                </a:solidFill>
                <a:latin typeface="Calibri Light" panose="020F0302020204030204" pitchFamily="34" charset="0"/>
                <a:cs typeface="Calibri Light" panose="020F0302020204030204" pitchFamily="34" charset="0"/>
              </a:defRPr>
            </a:lvl1pPr>
          </a:lstStyle>
          <a:p>
            <a:r>
              <a:rPr lang="fr-FR" dirty="0"/>
              <a:t>Cliquer pour insérer une image</a:t>
            </a:r>
          </a:p>
        </p:txBody>
      </p:sp>
      <p:sp>
        <p:nvSpPr>
          <p:cNvPr id="22" name="Espace réservé pour une image  13">
            <a:extLst>
              <a:ext uri="{FF2B5EF4-FFF2-40B4-BE49-F238E27FC236}">
                <a16:creationId xmlns="" xmlns:a16="http://schemas.microsoft.com/office/drawing/2014/main" id="{BB513DBB-BF89-9342-9736-129EBE541D39}"/>
              </a:ext>
            </a:extLst>
          </p:cNvPr>
          <p:cNvSpPr>
            <a:spLocks noGrp="1"/>
          </p:cNvSpPr>
          <p:nvPr>
            <p:ph type="pic" sz="quarter" idx="24" hasCustomPrompt="1"/>
          </p:nvPr>
        </p:nvSpPr>
        <p:spPr>
          <a:xfrm>
            <a:off x="1800000" y="2699837"/>
            <a:ext cx="2880000" cy="2160000"/>
          </a:xfrm>
          <a:solidFill>
            <a:schemeClr val="bg2"/>
          </a:solidFill>
        </p:spPr>
        <p:txBody>
          <a:bodyPr tIns="0" anchor="ctr" anchorCtr="0">
            <a:normAutofit/>
          </a:bodyPr>
          <a:lstStyle>
            <a:lvl1pPr marL="0" indent="0" algn="ctr">
              <a:buFontTx/>
              <a:buNone/>
              <a:defRPr sz="1050" b="0" i="0">
                <a:solidFill>
                  <a:schemeClr val="tx1"/>
                </a:solidFill>
                <a:latin typeface="Calibri Light" panose="020F0302020204030204" pitchFamily="34" charset="0"/>
                <a:cs typeface="Calibri Light" panose="020F0302020204030204" pitchFamily="34" charset="0"/>
              </a:defRPr>
            </a:lvl1pPr>
          </a:lstStyle>
          <a:p>
            <a:r>
              <a:rPr lang="fr-FR" dirty="0"/>
              <a:t>Cliquer pour insérer une image</a:t>
            </a:r>
          </a:p>
        </p:txBody>
      </p:sp>
    </p:spTree>
    <p:extLst>
      <p:ext uri="{BB962C8B-B14F-4D97-AF65-F5344CB8AC3E}">
        <p14:creationId xmlns:p14="http://schemas.microsoft.com/office/powerpoint/2010/main" val="3369647231"/>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2959">
          <p15:clr>
            <a:srgbClr val="FBAE40"/>
          </p15:clr>
        </p15:guide>
        <p15:guide id="4" pos="3368">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Grand_Visuel_Titre_Copil">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5346000" y="7200900"/>
            <a:ext cx="45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5346700" y="1079500"/>
            <a:ext cx="46793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5346700" y="1979613"/>
            <a:ext cx="4679949" cy="4679950"/>
          </a:xfrm>
        </p:spPr>
        <p:txBody>
          <a:bodyPr/>
          <a:lstStyle/>
          <a:p>
            <a:pPr lvl="0"/>
            <a:r>
              <a:rPr lang="fr-FR" dirty="0"/>
              <a:t>Cliquer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a:xfrm>
            <a:off x="5346700" y="180000"/>
            <a:ext cx="4679950" cy="792000"/>
          </a:xfrm>
        </p:spPr>
        <p:txBody>
          <a:bodyPr/>
          <a:lstStyle/>
          <a:p>
            <a:r>
              <a:rPr lang="fr-FR" dirty="0"/>
              <a:t>Cliquer pour insérer un titre</a:t>
            </a:r>
          </a:p>
        </p:txBody>
      </p:sp>
      <p:sp>
        <p:nvSpPr>
          <p:cNvPr id="12" name="Espace réservé pour une image  13">
            <a:extLst>
              <a:ext uri="{FF2B5EF4-FFF2-40B4-BE49-F238E27FC236}">
                <a16:creationId xmlns="" xmlns:a16="http://schemas.microsoft.com/office/drawing/2014/main" id="{76BF51B9-1647-5648-8A8D-6F41DB2DECB2}"/>
              </a:ext>
            </a:extLst>
          </p:cNvPr>
          <p:cNvSpPr>
            <a:spLocks noGrp="1"/>
          </p:cNvSpPr>
          <p:nvPr>
            <p:ph type="pic" sz="quarter" idx="17" hasCustomPrompt="1"/>
          </p:nvPr>
        </p:nvSpPr>
        <p:spPr>
          <a:xfrm>
            <a:off x="359999" y="359999"/>
            <a:ext cx="4337413" cy="6840897"/>
          </a:xfr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spTree>
    <p:extLst>
      <p:ext uri="{BB962C8B-B14F-4D97-AF65-F5344CB8AC3E}">
        <p14:creationId xmlns:p14="http://schemas.microsoft.com/office/powerpoint/2010/main" val="3341734658"/>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2959">
          <p15:clr>
            <a:srgbClr val="FBAE40"/>
          </p15:clr>
        </p15:guide>
        <p15:guide id="4" pos="336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ercalaire_1">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B3E7D483-A6AE-0E43-95F3-EE3CBA8F4424}"/>
              </a:ext>
            </a:extLst>
          </p:cNvPr>
          <p:cNvSpPr>
            <a:spLocks noGrp="1"/>
          </p:cNvSpPr>
          <p:nvPr>
            <p:ph type="ftr" sz="quarter" idx="10"/>
          </p:nvPr>
        </p:nvSpPr>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8B977AEA-84CC-9740-BBC8-AACC04D5E8E1}"/>
              </a:ext>
            </a:extLst>
          </p:cNvPr>
          <p:cNvSpPr>
            <a:spLocks noGrp="1"/>
          </p:cNvSpPr>
          <p:nvPr>
            <p:ph type="sldNum" sz="quarter" idx="11"/>
          </p:nvPr>
        </p:nvSpPr>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B8D29D4D-4A45-E94E-8FF2-4214F2FE2CF6}"/>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498684E6-A982-CC49-9192-26AEB5A63658}"/>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 xmlns:a16="http://schemas.microsoft.com/office/drawing/2014/main" id="{36B9EC1B-FC77-F74F-9233-97AB7789E4E9}"/>
              </a:ext>
            </a:extLst>
          </p:cNvPr>
          <p:cNvPicPr>
            <a:picLocks/>
          </p:cNvPicPr>
          <p:nvPr userDrawn="1"/>
        </p:nvPicPr>
        <p:blipFill>
          <a:blip r:embed="rId2"/>
          <a:srcRect/>
          <a:stretch/>
        </p:blipFill>
        <p:spPr>
          <a:xfrm>
            <a:off x="-1" y="2245"/>
            <a:ext cx="10691999" cy="7555510"/>
          </a:xfrm>
          <a:prstGeom prst="rect">
            <a:avLst/>
          </a:prstGeom>
        </p:spPr>
      </p:pic>
      <p:pic>
        <p:nvPicPr>
          <p:cNvPr id="8" name="Image 7">
            <a:extLst>
              <a:ext uri="{FF2B5EF4-FFF2-40B4-BE49-F238E27FC236}">
                <a16:creationId xmlns="" xmlns:a16="http://schemas.microsoft.com/office/drawing/2014/main" id="{38CE7C84-9D23-3D42-96CF-1ADC7DCFBE5C}"/>
              </a:ext>
            </a:extLst>
          </p:cNvPr>
          <p:cNvPicPr>
            <a:picLocks noChangeAspect="1"/>
          </p:cNvPicPr>
          <p:nvPr userDrawn="1"/>
        </p:nvPicPr>
        <p:blipFill>
          <a:blip r:embed="rId3"/>
          <a:stretch>
            <a:fillRect/>
          </a:stretch>
        </p:blipFill>
        <p:spPr>
          <a:xfrm>
            <a:off x="8419200" y="540337"/>
            <a:ext cx="1607141" cy="540000"/>
          </a:xfrm>
          <a:prstGeom prst="rect">
            <a:avLst/>
          </a:prstGeom>
        </p:spPr>
      </p:pic>
      <p:sp>
        <p:nvSpPr>
          <p:cNvPr id="9" name="Espace réservé du texte 13">
            <a:extLst>
              <a:ext uri="{FF2B5EF4-FFF2-40B4-BE49-F238E27FC236}">
                <a16:creationId xmlns="" xmlns:a16="http://schemas.microsoft.com/office/drawing/2014/main" id="{67E47877-9A31-AF4C-B9ED-1B90B9FF0BD0}"/>
              </a:ext>
            </a:extLst>
          </p:cNvPr>
          <p:cNvSpPr>
            <a:spLocks noGrp="1"/>
          </p:cNvSpPr>
          <p:nvPr>
            <p:ph type="body" sz="quarter" idx="12" hasCustomPrompt="1"/>
          </p:nvPr>
        </p:nvSpPr>
        <p:spPr>
          <a:xfrm>
            <a:off x="5344804" y="2520000"/>
            <a:ext cx="4681537" cy="2160000"/>
          </a:xfrm>
          <a:prstGeom prst="rect">
            <a:avLst/>
          </a:prstGeom>
        </p:spPr>
        <p:txBody>
          <a:bodyPr anchor="b" anchorCtr="0">
            <a:noAutofit/>
          </a:bodyPr>
          <a:lstStyle>
            <a:lvl1pPr marL="0" indent="0" algn="l">
              <a:buFontTx/>
              <a:buNone/>
              <a:defRPr sz="4200" b="0" i="0" spc="0" baseline="0">
                <a:solidFill>
                  <a:srgbClr val="00465A"/>
                </a:solidFill>
                <a:latin typeface="+mn-lt"/>
              </a:defRPr>
            </a:lvl1pPr>
          </a:lstStyle>
          <a:p>
            <a:pPr lvl="0"/>
            <a:r>
              <a:rPr lang="fr-FR" dirty="0"/>
              <a:t>Cliquer pour insérer le titre du chapitre</a:t>
            </a:r>
          </a:p>
        </p:txBody>
      </p:sp>
      <p:sp>
        <p:nvSpPr>
          <p:cNvPr id="10" name="Espace réservé du texte 13">
            <a:extLst>
              <a:ext uri="{FF2B5EF4-FFF2-40B4-BE49-F238E27FC236}">
                <a16:creationId xmlns="" xmlns:a16="http://schemas.microsoft.com/office/drawing/2014/main" id="{33C7D109-C5D2-D849-89ED-629D8A572489}"/>
              </a:ext>
            </a:extLst>
          </p:cNvPr>
          <p:cNvSpPr>
            <a:spLocks noGrp="1"/>
          </p:cNvSpPr>
          <p:nvPr>
            <p:ph type="body" sz="quarter" idx="13" hasCustomPrompt="1"/>
          </p:nvPr>
        </p:nvSpPr>
        <p:spPr>
          <a:xfrm>
            <a:off x="5346700" y="5047521"/>
            <a:ext cx="4681537" cy="1620000"/>
          </a:xfrm>
          <a:prstGeom prst="rect">
            <a:avLst/>
          </a:prstGeom>
        </p:spPr>
        <p:txBody>
          <a:bodyPr anchor="t" anchorCtr="0">
            <a:noAutofit/>
          </a:bodyPr>
          <a:lstStyle>
            <a:lvl1pPr marL="0" indent="0" algn="l">
              <a:spcBef>
                <a:spcPts val="0"/>
              </a:spcBef>
              <a:spcAft>
                <a:spcPts val="600"/>
              </a:spcAft>
              <a:buFontTx/>
              <a:buNone/>
              <a:defRPr sz="1400" b="0" i="0" spc="0" baseline="0">
                <a:solidFill>
                  <a:srgbClr val="0F7D8C"/>
                </a:solidFill>
                <a:latin typeface="+mn-lt"/>
              </a:defRPr>
            </a:lvl1pPr>
          </a:lstStyle>
          <a:p>
            <a:pPr lvl="0"/>
            <a:r>
              <a:rPr lang="fr-FR" dirty="0"/>
              <a:t>1.1. Insérer le titre de la sous-partie </a:t>
            </a:r>
          </a:p>
          <a:p>
            <a:pPr lvl="0"/>
            <a:r>
              <a:rPr lang="fr-FR" dirty="0"/>
              <a:t>1.2. Insérer le titre de la sous-partie</a:t>
            </a:r>
          </a:p>
          <a:p>
            <a:pPr lvl="0"/>
            <a:r>
              <a:rPr lang="fr-FR" dirty="0"/>
              <a:t>1.3. Insérer le titre de la sous-partie</a:t>
            </a:r>
          </a:p>
          <a:p>
            <a:pPr lvl="0"/>
            <a:r>
              <a:rPr lang="fr-FR" dirty="0"/>
              <a:t>1.4. Insérer le titre de la sous-partie</a:t>
            </a:r>
          </a:p>
          <a:p>
            <a:pPr lvl="0"/>
            <a:r>
              <a:rPr lang="fr-FR" dirty="0"/>
              <a:t>1.5. Insérer le titre de la sous-partie</a:t>
            </a:r>
          </a:p>
        </p:txBody>
      </p:sp>
      <p:sp>
        <p:nvSpPr>
          <p:cNvPr id="11" name="Espace réservé du texte 13">
            <a:extLst>
              <a:ext uri="{FF2B5EF4-FFF2-40B4-BE49-F238E27FC236}">
                <a16:creationId xmlns="" xmlns:a16="http://schemas.microsoft.com/office/drawing/2014/main" id="{4566AD5E-32FA-8442-A860-DC95CAF2D7A5}"/>
              </a:ext>
            </a:extLst>
          </p:cNvPr>
          <p:cNvSpPr>
            <a:spLocks noGrp="1"/>
          </p:cNvSpPr>
          <p:nvPr>
            <p:ph type="body" sz="quarter" idx="14" hasCustomPrompt="1"/>
          </p:nvPr>
        </p:nvSpPr>
        <p:spPr>
          <a:xfrm>
            <a:off x="5344803" y="1691613"/>
            <a:ext cx="4681537" cy="288000"/>
          </a:xfrm>
          <a:prstGeom prst="rect">
            <a:avLst/>
          </a:prstGeom>
        </p:spPr>
        <p:txBody>
          <a:bodyPr anchor="t" anchorCtr="0">
            <a:noAutofit/>
          </a:bodyPr>
          <a:lstStyle>
            <a:lvl1pPr marL="0" indent="0" algn="l">
              <a:buFontTx/>
              <a:buNone/>
              <a:defRPr sz="1800" b="1" i="0" spc="200" baseline="0">
                <a:solidFill>
                  <a:srgbClr val="FF870F"/>
                </a:solidFill>
                <a:latin typeface="+mn-lt"/>
              </a:defRPr>
            </a:lvl1pPr>
          </a:lstStyle>
          <a:p>
            <a:pPr lvl="0"/>
            <a:r>
              <a:rPr lang="fr-FR" dirty="0"/>
              <a:t>Insérer « Chapitre # »</a:t>
            </a:r>
          </a:p>
        </p:txBody>
      </p:sp>
      <p:sp>
        <p:nvSpPr>
          <p:cNvPr id="2" name="ZoneTexte 1">
            <a:extLst>
              <a:ext uri="{FF2B5EF4-FFF2-40B4-BE49-F238E27FC236}">
                <a16:creationId xmlns="" xmlns:a16="http://schemas.microsoft.com/office/drawing/2014/main" id="{691F53BD-EA34-9D4C-8D38-AE987D0F99C0}"/>
              </a:ext>
            </a:extLst>
          </p:cNvPr>
          <p:cNvSpPr txBox="1"/>
          <p:nvPr userDrawn="1"/>
        </p:nvSpPr>
        <p:spPr>
          <a:xfrm>
            <a:off x="-892098" y="3222702"/>
            <a:ext cx="0" cy="0"/>
          </a:xfrm>
          <a:prstGeom prst="rect">
            <a:avLst/>
          </a:prstGeom>
        </p:spPr>
        <p:txBody>
          <a:bodyPr wrap="none" lIns="0" tIns="0" rIns="0" bIns="0" rtlCol="0" anchor="t" anchorCtr="0">
            <a:noAutofit/>
          </a:bodyPr>
          <a:lstStyle/>
          <a:p>
            <a:pPr marL="216000" indent="-216000" algn="l">
              <a:spcBef>
                <a:spcPts val="600"/>
              </a:spcBef>
              <a:spcAft>
                <a:spcPts val="600"/>
              </a:spcAft>
              <a:buClr>
                <a:srgbClr val="FF870F"/>
              </a:buClr>
              <a:buFont typeface="Apple Symbols" panose="02000000000000000000" pitchFamily="2" charset="-79"/>
              <a:buChar char="⊹"/>
            </a:pPr>
            <a:endParaRPr lang="fr-FR" sz="1200" dirty="0">
              <a:solidFill>
                <a:schemeClr val="tx1"/>
              </a:solidFill>
              <a:latin typeface="Effra Light" panose="02000306080000090004" pitchFamily="2" charset="77"/>
            </a:endParaRPr>
          </a:p>
        </p:txBody>
      </p:sp>
    </p:spTree>
    <p:extLst>
      <p:ext uri="{BB962C8B-B14F-4D97-AF65-F5344CB8AC3E}">
        <p14:creationId xmlns:p14="http://schemas.microsoft.com/office/powerpoint/2010/main" val="54578450"/>
      </p:ext>
    </p:extLst>
  </p:cSld>
  <p:clrMapOvr>
    <a:masterClrMapping/>
  </p:clrMapOvr>
  <p:extLst>
    <p:ext uri="{DCECCB84-F9BA-43D5-87BE-67443E8EF086}">
      <p15:sldGuideLst xmlns="" xmlns:p15="http://schemas.microsoft.com/office/powerpoint/2012/main">
        <p15:guide id="1" pos="3367" userDrawn="1">
          <p15:clr>
            <a:srgbClr val="FBAE40"/>
          </p15:clr>
        </p15:guide>
        <p15:guide id="2" orient="horz" pos="1247" userDrawn="1">
          <p15:clr>
            <a:srgbClr val="FBAE40"/>
          </p15:clr>
        </p15:guide>
        <p15:guide id="3" orient="horz" pos="2948" userDrawn="1">
          <p15:clr>
            <a:srgbClr val="FBAE40"/>
          </p15:clr>
        </p15:guide>
        <p15:guide id="4" orient="horz" pos="4422" userDrawn="1">
          <p15:clr>
            <a:srgbClr val="FBAE40"/>
          </p15:clr>
        </p15:guide>
        <p15:guide id="5" orient="horz" pos="3175"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Grand_Visuel_Catch_Phrase_Copil">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pour une image  13">
            <a:extLst>
              <a:ext uri="{FF2B5EF4-FFF2-40B4-BE49-F238E27FC236}">
                <a16:creationId xmlns="" xmlns:a16="http://schemas.microsoft.com/office/drawing/2014/main" id="{76BF51B9-1647-5648-8A8D-6F41DB2DECB2}"/>
              </a:ext>
            </a:extLst>
          </p:cNvPr>
          <p:cNvSpPr>
            <a:spLocks noGrp="1"/>
          </p:cNvSpPr>
          <p:nvPr>
            <p:ph type="pic" sz="quarter" idx="17" hasCustomPrompt="1"/>
          </p:nvPr>
        </p:nvSpPr>
        <p:spPr>
          <a:xfrm>
            <a:off x="720000" y="720000"/>
            <a:ext cx="6120000" cy="6120000"/>
          </a:xfr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sp>
        <p:nvSpPr>
          <p:cNvPr id="8" name="Espace réservé du texte 7">
            <a:extLst>
              <a:ext uri="{FF2B5EF4-FFF2-40B4-BE49-F238E27FC236}">
                <a16:creationId xmlns="" xmlns:a16="http://schemas.microsoft.com/office/drawing/2014/main" id="{AC76C756-F134-4448-93ED-613EC894FA9B}"/>
              </a:ext>
            </a:extLst>
          </p:cNvPr>
          <p:cNvSpPr>
            <a:spLocks noGrp="1"/>
          </p:cNvSpPr>
          <p:nvPr>
            <p:ph type="body" sz="quarter" idx="12"/>
          </p:nvPr>
        </p:nvSpPr>
        <p:spPr>
          <a:xfrm>
            <a:off x="7542213" y="1439863"/>
            <a:ext cx="2483787" cy="4680000"/>
          </a:xfrm>
        </p:spPr>
        <p:txBody>
          <a:bodyPr anchor="ctr" anchorCtr="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174018268"/>
      </p:ext>
    </p:extLst>
  </p:cSld>
  <p:clrMapOvr>
    <a:masterClrMapping/>
  </p:clrMapOvr>
  <p:extLst>
    <p:ext uri="{DCECCB84-F9BA-43D5-87BE-67443E8EF086}">
      <p15:sldGuideLst xmlns="" xmlns:p15="http://schemas.microsoft.com/office/powerpoint/2012/main">
        <p15:guide id="1" orient="horz" pos="907">
          <p15:clr>
            <a:srgbClr val="FBAE40"/>
          </p15:clr>
        </p15:guide>
        <p15:guide id="2" orient="horz" pos="3855">
          <p15:clr>
            <a:srgbClr val="547EBF"/>
          </p15:clr>
        </p15:guide>
        <p15:guide id="3" pos="475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Grand_Visuel_Quote_Copil">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7560000" y="1439837"/>
            <a:ext cx="2466000" cy="4680000"/>
          </a:xfrm>
        </p:spPr>
        <p:txBody>
          <a:bodyPr anchor="ctr" anchorCtr="0"/>
          <a:lstStyle>
            <a:lvl1pPr marL="0" indent="0" algn="ctr">
              <a:buFontTx/>
              <a:buNone/>
              <a:defRPr i="0">
                <a:solidFill>
                  <a:schemeClr val="tx1"/>
                </a:solidFill>
              </a:defRPr>
            </a:lvl1pPr>
          </a:lstStyle>
          <a:p>
            <a:pPr lvl="0"/>
            <a:r>
              <a:rPr lang="fr-FR" dirty="0"/>
              <a:t>Cliquer pour ajouter un verbatim</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pour une image  13">
            <a:extLst>
              <a:ext uri="{FF2B5EF4-FFF2-40B4-BE49-F238E27FC236}">
                <a16:creationId xmlns="" xmlns:a16="http://schemas.microsoft.com/office/drawing/2014/main" id="{76BF51B9-1647-5648-8A8D-6F41DB2DECB2}"/>
              </a:ext>
            </a:extLst>
          </p:cNvPr>
          <p:cNvSpPr>
            <a:spLocks noGrp="1"/>
          </p:cNvSpPr>
          <p:nvPr>
            <p:ph type="pic" sz="quarter" idx="17" hasCustomPrompt="1"/>
          </p:nvPr>
        </p:nvSpPr>
        <p:spPr>
          <a:xfrm>
            <a:off x="720000" y="720000"/>
            <a:ext cx="6120000" cy="6120000"/>
          </a:xfrm>
          <a:solidFill>
            <a:schemeClr val="bg2"/>
          </a:solidFill>
        </p:spPr>
        <p:txBody>
          <a:bodyPr tIns="0" anchor="ctr" anchorCtr="0">
            <a:normAutofit/>
          </a:bodyPr>
          <a:lstStyle>
            <a:lvl1pPr marL="0" indent="0" algn="ctr">
              <a:buFontTx/>
              <a:buNone/>
              <a:defRPr sz="1050" b="0" i="0">
                <a:solidFill>
                  <a:schemeClr val="tx1"/>
                </a:solidFill>
                <a:latin typeface="+mn-lt"/>
              </a:defRPr>
            </a:lvl1pPr>
          </a:lstStyle>
          <a:p>
            <a:r>
              <a:rPr lang="fr-FR" dirty="0"/>
              <a:t>Cliquer pour insérer une image</a:t>
            </a:r>
          </a:p>
        </p:txBody>
      </p:sp>
      <p:pic>
        <p:nvPicPr>
          <p:cNvPr id="8" name="Image 7">
            <a:extLst>
              <a:ext uri="{FF2B5EF4-FFF2-40B4-BE49-F238E27FC236}">
                <a16:creationId xmlns="" xmlns:a16="http://schemas.microsoft.com/office/drawing/2014/main" id="{409FFD90-9CF3-744B-8B4B-71BC16F327C9}"/>
              </a:ext>
            </a:extLst>
          </p:cNvPr>
          <p:cNvPicPr>
            <a:picLocks noChangeAspect="1"/>
          </p:cNvPicPr>
          <p:nvPr userDrawn="1"/>
        </p:nvPicPr>
        <p:blipFill>
          <a:blip r:embed="rId2"/>
          <a:stretch>
            <a:fillRect/>
          </a:stretch>
        </p:blipFill>
        <p:spPr>
          <a:xfrm>
            <a:off x="8613000" y="900113"/>
            <a:ext cx="360000" cy="226009"/>
          </a:xfrm>
          <a:prstGeom prst="rect">
            <a:avLst/>
          </a:prstGeom>
        </p:spPr>
      </p:pic>
      <p:pic>
        <p:nvPicPr>
          <p:cNvPr id="10" name="Image 9">
            <a:extLst>
              <a:ext uri="{FF2B5EF4-FFF2-40B4-BE49-F238E27FC236}">
                <a16:creationId xmlns="" xmlns:a16="http://schemas.microsoft.com/office/drawing/2014/main" id="{D1A7E662-90A5-F841-BBD0-F1D425AE7476}"/>
              </a:ext>
            </a:extLst>
          </p:cNvPr>
          <p:cNvPicPr>
            <a:picLocks noChangeAspect="1"/>
          </p:cNvPicPr>
          <p:nvPr userDrawn="1"/>
        </p:nvPicPr>
        <p:blipFill>
          <a:blip r:embed="rId2"/>
          <a:stretch>
            <a:fillRect/>
          </a:stretch>
        </p:blipFill>
        <p:spPr>
          <a:xfrm rot="10800000">
            <a:off x="8613000" y="6434891"/>
            <a:ext cx="360000" cy="226009"/>
          </a:xfrm>
          <a:prstGeom prst="rect">
            <a:avLst/>
          </a:prstGeom>
        </p:spPr>
      </p:pic>
    </p:spTree>
    <p:extLst>
      <p:ext uri="{BB962C8B-B14F-4D97-AF65-F5344CB8AC3E}">
        <p14:creationId xmlns:p14="http://schemas.microsoft.com/office/powerpoint/2010/main" val="1789308364"/>
      </p:ext>
    </p:extLst>
  </p:cSld>
  <p:clrMapOvr>
    <a:masterClrMapping/>
  </p:clrMapOvr>
  <p:extLst>
    <p:ext uri="{DCECCB84-F9BA-43D5-87BE-67443E8EF086}">
      <p15:sldGuideLst xmlns="" xmlns:p15="http://schemas.microsoft.com/office/powerpoint/2012/main">
        <p15:guide id="3" pos="4751">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8" name="Espace réservé du texte 7">
            <a:extLst>
              <a:ext uri="{FF2B5EF4-FFF2-40B4-BE49-F238E27FC236}">
                <a16:creationId xmlns="" xmlns:a16="http://schemas.microsoft.com/office/drawing/2014/main" id="{BAD4632E-3673-E74A-B82E-53B2E9D9FE6F}"/>
              </a:ext>
            </a:extLst>
          </p:cNvPr>
          <p:cNvSpPr>
            <a:spLocks noGrp="1"/>
          </p:cNvSpPr>
          <p:nvPr>
            <p:ph type="body" sz="quarter" idx="12"/>
          </p:nvPr>
        </p:nvSpPr>
        <p:spPr>
          <a:xfrm>
            <a:off x="666650" y="1980000"/>
            <a:ext cx="5039669" cy="4680000"/>
          </a:xfrm>
        </p:spPr>
        <p:txBody>
          <a:bodyPr>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texte 7">
            <a:extLst>
              <a:ext uri="{FF2B5EF4-FFF2-40B4-BE49-F238E27FC236}">
                <a16:creationId xmlns="" xmlns:a16="http://schemas.microsoft.com/office/drawing/2014/main" id="{61F63932-F0EA-A844-8E16-7388AABC3C79}"/>
              </a:ext>
            </a:extLst>
          </p:cNvPr>
          <p:cNvSpPr>
            <a:spLocks noGrp="1"/>
          </p:cNvSpPr>
          <p:nvPr>
            <p:ph type="body" sz="quarter" idx="13" hasCustomPrompt="1"/>
          </p:nvPr>
        </p:nvSpPr>
        <p:spPr>
          <a:xfrm>
            <a:off x="7145338" y="2700000"/>
            <a:ext cx="2880662" cy="3240000"/>
          </a:xfrm>
        </p:spPr>
        <p:txBody>
          <a:bodyPr lIns="180000" rIns="180000" anchor="ctr" anchorCtr="0">
            <a:noAutofit/>
          </a:bodyPr>
          <a:lstStyle>
            <a:lvl1pPr marL="0" indent="0" algn="ctr">
              <a:buFontTx/>
              <a:buNone/>
              <a:defRPr sz="1600" b="0" i="0">
                <a:solidFill>
                  <a:schemeClr val="tx1"/>
                </a:solidFill>
                <a:latin typeface="+mn-lt"/>
              </a:defRPr>
            </a:lvl1pPr>
          </a:lstStyle>
          <a:p>
            <a:pPr lvl="0"/>
            <a:r>
              <a:rPr lang="fr-FR" dirty="0"/>
              <a:t>Cliquez pour insérer un verbatim</a:t>
            </a:r>
          </a:p>
        </p:txBody>
      </p:sp>
      <p:pic>
        <p:nvPicPr>
          <p:cNvPr id="14" name="Image 13">
            <a:extLst>
              <a:ext uri="{FF2B5EF4-FFF2-40B4-BE49-F238E27FC236}">
                <a16:creationId xmlns="" xmlns:a16="http://schemas.microsoft.com/office/drawing/2014/main" id="{EFDF42BD-4CEB-D140-8CB0-4396323A348F}"/>
              </a:ext>
            </a:extLst>
          </p:cNvPr>
          <p:cNvPicPr>
            <a:picLocks noChangeAspect="1"/>
          </p:cNvPicPr>
          <p:nvPr userDrawn="1"/>
        </p:nvPicPr>
        <p:blipFill>
          <a:blip r:embed="rId2"/>
          <a:stretch>
            <a:fillRect/>
          </a:stretch>
        </p:blipFill>
        <p:spPr>
          <a:xfrm>
            <a:off x="8405669" y="1980000"/>
            <a:ext cx="360000" cy="226009"/>
          </a:xfrm>
          <a:prstGeom prst="rect">
            <a:avLst/>
          </a:prstGeom>
        </p:spPr>
      </p:pic>
      <p:pic>
        <p:nvPicPr>
          <p:cNvPr id="16" name="Image 15">
            <a:extLst>
              <a:ext uri="{FF2B5EF4-FFF2-40B4-BE49-F238E27FC236}">
                <a16:creationId xmlns="" xmlns:a16="http://schemas.microsoft.com/office/drawing/2014/main" id="{28623CB9-AC56-E041-8493-920D5E2A49FE}"/>
              </a:ext>
            </a:extLst>
          </p:cNvPr>
          <p:cNvPicPr>
            <a:picLocks noChangeAspect="1"/>
          </p:cNvPicPr>
          <p:nvPr userDrawn="1"/>
        </p:nvPicPr>
        <p:blipFill>
          <a:blip r:embed="rId2"/>
          <a:stretch>
            <a:fillRect/>
          </a:stretch>
        </p:blipFill>
        <p:spPr>
          <a:xfrm rot="10800000">
            <a:off x="8405669" y="6445638"/>
            <a:ext cx="360000" cy="226009"/>
          </a:xfrm>
          <a:prstGeom prst="rect">
            <a:avLst/>
          </a:prstGeom>
        </p:spPr>
      </p:pic>
      <p:cxnSp>
        <p:nvCxnSpPr>
          <p:cNvPr id="17" name="Connecteur droit 16">
            <a:extLst>
              <a:ext uri="{FF2B5EF4-FFF2-40B4-BE49-F238E27FC236}">
                <a16:creationId xmlns="" xmlns:a16="http://schemas.microsoft.com/office/drawing/2014/main" id="{04C34264-140F-7641-856B-DA8FEC2050BE}"/>
              </a:ext>
            </a:extLst>
          </p:cNvPr>
          <p:cNvCxnSpPr/>
          <p:nvPr userDrawn="1"/>
        </p:nvCxnSpPr>
        <p:spPr>
          <a:xfrm>
            <a:off x="7145338" y="2093004"/>
            <a:ext cx="1027112"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 xmlns:a16="http://schemas.microsoft.com/office/drawing/2014/main" id="{685FB3B3-E4DE-CA40-AA24-E312BB1D85CC}"/>
              </a:ext>
            </a:extLst>
          </p:cNvPr>
          <p:cNvCxnSpPr/>
          <p:nvPr userDrawn="1"/>
        </p:nvCxnSpPr>
        <p:spPr>
          <a:xfrm>
            <a:off x="8998888" y="2093004"/>
            <a:ext cx="1027112"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 xmlns:a16="http://schemas.microsoft.com/office/drawing/2014/main" id="{300015B9-F184-A144-9C1B-95EE367D593F}"/>
              </a:ext>
            </a:extLst>
          </p:cNvPr>
          <p:cNvCxnSpPr/>
          <p:nvPr userDrawn="1"/>
        </p:nvCxnSpPr>
        <p:spPr>
          <a:xfrm>
            <a:off x="7145338" y="6555600"/>
            <a:ext cx="1027112"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 xmlns:a16="http://schemas.microsoft.com/office/drawing/2014/main" id="{2294955D-66A0-C44C-9F0E-DABD25ACF074}"/>
              </a:ext>
            </a:extLst>
          </p:cNvPr>
          <p:cNvCxnSpPr/>
          <p:nvPr userDrawn="1"/>
        </p:nvCxnSpPr>
        <p:spPr>
          <a:xfrm>
            <a:off x="8998888" y="6555600"/>
            <a:ext cx="1027112" cy="0"/>
          </a:xfrm>
          <a:prstGeom prst="line">
            <a:avLst/>
          </a:prstGeom>
          <a:ln>
            <a:solidFill>
              <a:srgbClr val="FF870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5141309"/>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3594">
          <p15:clr>
            <a:srgbClr val="FBAE40"/>
          </p15:clr>
        </p15:guide>
        <p15:guide id="4" pos="450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Quote_2_Copil">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B20E38E-E835-7E4A-99AA-B5EFA9E8A4CA}"/>
              </a:ext>
            </a:extLst>
          </p:cNvPr>
          <p:cNvSpPr/>
          <p:nvPr userDrawn="1"/>
        </p:nvSpPr>
        <p:spPr>
          <a:xfrm>
            <a:off x="7145338" y="1979613"/>
            <a:ext cx="2881312" cy="4680000"/>
          </a:xfrm>
          <a:prstGeom prst="rect">
            <a:avLst/>
          </a:prstGeom>
          <a:solidFill>
            <a:srgbClr val="FFE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8" name="Espace réservé du texte 7">
            <a:extLst>
              <a:ext uri="{FF2B5EF4-FFF2-40B4-BE49-F238E27FC236}">
                <a16:creationId xmlns="" xmlns:a16="http://schemas.microsoft.com/office/drawing/2014/main" id="{BAD4632E-3673-E74A-B82E-53B2E9D9FE6F}"/>
              </a:ext>
            </a:extLst>
          </p:cNvPr>
          <p:cNvSpPr>
            <a:spLocks noGrp="1"/>
          </p:cNvSpPr>
          <p:nvPr>
            <p:ph type="body" sz="quarter" idx="12"/>
          </p:nvPr>
        </p:nvSpPr>
        <p:spPr>
          <a:xfrm>
            <a:off x="666650" y="1980000"/>
            <a:ext cx="5039669" cy="4680000"/>
          </a:xfrm>
        </p:spPr>
        <p:txBody>
          <a:bodyPr>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texte 7">
            <a:extLst>
              <a:ext uri="{FF2B5EF4-FFF2-40B4-BE49-F238E27FC236}">
                <a16:creationId xmlns="" xmlns:a16="http://schemas.microsoft.com/office/drawing/2014/main" id="{61F63932-F0EA-A844-8E16-7388AABC3C79}"/>
              </a:ext>
            </a:extLst>
          </p:cNvPr>
          <p:cNvSpPr>
            <a:spLocks noGrp="1"/>
          </p:cNvSpPr>
          <p:nvPr>
            <p:ph type="body" sz="quarter" idx="13" hasCustomPrompt="1"/>
          </p:nvPr>
        </p:nvSpPr>
        <p:spPr>
          <a:xfrm>
            <a:off x="7145338" y="2700000"/>
            <a:ext cx="2880662" cy="3240000"/>
          </a:xfrm>
        </p:spPr>
        <p:txBody>
          <a:bodyPr lIns="180000" rIns="180000" anchor="ctr" anchorCtr="0">
            <a:noAutofit/>
          </a:bodyPr>
          <a:lstStyle>
            <a:lvl1pPr marL="0" indent="0" algn="ctr">
              <a:buFontTx/>
              <a:buNone/>
              <a:defRPr sz="1600" b="0" i="0">
                <a:solidFill>
                  <a:schemeClr val="tx1"/>
                </a:solidFill>
                <a:latin typeface="+mn-lt"/>
              </a:defRPr>
            </a:lvl1pPr>
          </a:lstStyle>
          <a:p>
            <a:pPr lvl="0"/>
            <a:r>
              <a:rPr lang="fr-FR" dirty="0"/>
              <a:t>Cliquez pour insérer un verbatim</a:t>
            </a:r>
          </a:p>
        </p:txBody>
      </p:sp>
      <p:pic>
        <p:nvPicPr>
          <p:cNvPr id="7" name="Image 6">
            <a:extLst>
              <a:ext uri="{FF2B5EF4-FFF2-40B4-BE49-F238E27FC236}">
                <a16:creationId xmlns="" xmlns:a16="http://schemas.microsoft.com/office/drawing/2014/main" id="{FBC580B0-526A-1A40-A198-7171B4203B15}"/>
              </a:ext>
            </a:extLst>
          </p:cNvPr>
          <p:cNvPicPr>
            <a:picLocks noChangeAspect="1"/>
          </p:cNvPicPr>
          <p:nvPr userDrawn="1"/>
        </p:nvPicPr>
        <p:blipFill>
          <a:blip r:embed="rId2"/>
          <a:srcRect/>
          <a:stretch/>
        </p:blipFill>
        <p:spPr>
          <a:xfrm>
            <a:off x="8405669" y="2160000"/>
            <a:ext cx="360000" cy="226008"/>
          </a:xfrm>
          <a:prstGeom prst="rect">
            <a:avLst/>
          </a:prstGeom>
        </p:spPr>
      </p:pic>
      <p:pic>
        <p:nvPicPr>
          <p:cNvPr id="13" name="Image 12">
            <a:extLst>
              <a:ext uri="{FF2B5EF4-FFF2-40B4-BE49-F238E27FC236}">
                <a16:creationId xmlns="" xmlns:a16="http://schemas.microsoft.com/office/drawing/2014/main" id="{B37E435F-461D-5B45-A9DB-967F8065DABD}"/>
              </a:ext>
            </a:extLst>
          </p:cNvPr>
          <p:cNvPicPr>
            <a:picLocks noChangeAspect="1"/>
          </p:cNvPicPr>
          <p:nvPr userDrawn="1"/>
        </p:nvPicPr>
        <p:blipFill>
          <a:blip r:embed="rId2"/>
          <a:srcRect/>
          <a:stretch/>
        </p:blipFill>
        <p:spPr>
          <a:xfrm rot="10800000">
            <a:off x="8405669" y="6264000"/>
            <a:ext cx="360000" cy="226008"/>
          </a:xfrm>
          <a:prstGeom prst="rect">
            <a:avLst/>
          </a:prstGeom>
        </p:spPr>
      </p:pic>
    </p:spTree>
    <p:extLst>
      <p:ext uri="{BB962C8B-B14F-4D97-AF65-F5344CB8AC3E}">
        <p14:creationId xmlns:p14="http://schemas.microsoft.com/office/powerpoint/2010/main" val="1716782726"/>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3594">
          <p15:clr>
            <a:srgbClr val="FBAE40"/>
          </p15:clr>
        </p15:guide>
        <p15:guide id="4" pos="4501">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Equipe_3_Copil">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666000" y="3794056"/>
            <a:ext cx="2520000" cy="360000"/>
          </a:xfrm>
        </p:spPr>
        <p:txBody>
          <a:bodyPr>
            <a:noAutofit/>
          </a:bodyPr>
          <a:lstStyle>
            <a:lvl1pPr marL="0" indent="0" algn="ctr">
              <a:buNone/>
              <a:defRPr sz="1800" b="1" spc="0" baseline="0">
                <a:solidFill>
                  <a:srgbClr val="0F7D8C"/>
                </a:solidFill>
                <a:latin typeface="+mn-lt"/>
              </a:defRPr>
            </a:lvl1pPr>
          </a:lstStyle>
          <a:p>
            <a:pPr lvl="0"/>
            <a:r>
              <a:rPr lang="fr-FR" dirty="0"/>
              <a:t>Insérer le nom</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32" name="Espace réservé pour une image  9">
            <a:extLst>
              <a:ext uri="{FF2B5EF4-FFF2-40B4-BE49-F238E27FC236}">
                <a16:creationId xmlns="" xmlns:a16="http://schemas.microsoft.com/office/drawing/2014/main" id="{46D84A85-C68C-7545-88D0-4ECA4FCBFADB}"/>
              </a:ext>
            </a:extLst>
          </p:cNvPr>
          <p:cNvSpPr>
            <a:spLocks noGrp="1" noChangeAspect="1"/>
          </p:cNvSpPr>
          <p:nvPr>
            <p:ph type="pic" sz="quarter" idx="19" hasCustomPrompt="1"/>
          </p:nvPr>
        </p:nvSpPr>
        <p:spPr>
          <a:xfrm>
            <a:off x="1205363" y="1979613"/>
            <a:ext cx="1440000" cy="144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5" name="Espace réservé pour une image  9">
            <a:extLst>
              <a:ext uri="{FF2B5EF4-FFF2-40B4-BE49-F238E27FC236}">
                <a16:creationId xmlns="" xmlns:a16="http://schemas.microsoft.com/office/drawing/2014/main" id="{0E410F91-71E4-244D-9706-5E1A044872C9}"/>
              </a:ext>
            </a:extLst>
          </p:cNvPr>
          <p:cNvSpPr>
            <a:spLocks noGrp="1" noChangeAspect="1"/>
          </p:cNvSpPr>
          <p:nvPr>
            <p:ph type="pic" sz="quarter" idx="20" hasCustomPrompt="1"/>
          </p:nvPr>
        </p:nvSpPr>
        <p:spPr>
          <a:xfrm>
            <a:off x="4625588" y="1979613"/>
            <a:ext cx="1440000" cy="144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6" name="Espace réservé pour une image  9">
            <a:extLst>
              <a:ext uri="{FF2B5EF4-FFF2-40B4-BE49-F238E27FC236}">
                <a16:creationId xmlns="" xmlns:a16="http://schemas.microsoft.com/office/drawing/2014/main" id="{13CDEF81-86C7-EB4C-B081-6CB7FD941C22}"/>
              </a:ext>
            </a:extLst>
          </p:cNvPr>
          <p:cNvSpPr>
            <a:spLocks noGrp="1"/>
          </p:cNvSpPr>
          <p:nvPr>
            <p:ph type="pic" sz="quarter" idx="21" hasCustomPrompt="1"/>
          </p:nvPr>
        </p:nvSpPr>
        <p:spPr>
          <a:xfrm>
            <a:off x="8045063" y="1983099"/>
            <a:ext cx="1440000" cy="144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7" name="Espace réservé du texte 23">
            <a:extLst>
              <a:ext uri="{FF2B5EF4-FFF2-40B4-BE49-F238E27FC236}">
                <a16:creationId xmlns="" xmlns:a16="http://schemas.microsoft.com/office/drawing/2014/main" id="{F7C814E4-2E62-9D4A-AFC1-60AD920812B2}"/>
              </a:ext>
            </a:extLst>
          </p:cNvPr>
          <p:cNvSpPr>
            <a:spLocks noGrp="1"/>
          </p:cNvSpPr>
          <p:nvPr>
            <p:ph type="body" sz="quarter" idx="22" hasCustomPrompt="1"/>
          </p:nvPr>
        </p:nvSpPr>
        <p:spPr>
          <a:xfrm>
            <a:off x="665163" y="4326697"/>
            <a:ext cx="2520000" cy="360000"/>
          </a:xfrm>
        </p:spPr>
        <p:txBody>
          <a:bodyPr>
            <a:noAutofit/>
          </a:bodyPr>
          <a:lstStyle>
            <a:lvl1pPr marL="0" indent="0" algn="ctr">
              <a:buNone/>
              <a:defRPr sz="1600" b="1" i="0" spc="0" baseline="0">
                <a:solidFill>
                  <a:srgbClr val="00465A"/>
                </a:solidFill>
                <a:latin typeface="+mn-lt"/>
              </a:defRPr>
            </a:lvl1pPr>
          </a:lstStyle>
          <a:p>
            <a:pPr lvl="0"/>
            <a:r>
              <a:rPr lang="fr-FR" dirty="0"/>
              <a:t>Insérer le titre</a:t>
            </a:r>
          </a:p>
        </p:txBody>
      </p:sp>
      <p:sp>
        <p:nvSpPr>
          <p:cNvPr id="38" name="Espace réservé du texte 23">
            <a:extLst>
              <a:ext uri="{FF2B5EF4-FFF2-40B4-BE49-F238E27FC236}">
                <a16:creationId xmlns="" xmlns:a16="http://schemas.microsoft.com/office/drawing/2014/main" id="{27194103-D940-2C45-B9CB-0D5165C02CDF}"/>
              </a:ext>
            </a:extLst>
          </p:cNvPr>
          <p:cNvSpPr>
            <a:spLocks noGrp="1"/>
          </p:cNvSpPr>
          <p:nvPr>
            <p:ph type="body" sz="quarter" idx="23" hasCustomPrompt="1"/>
          </p:nvPr>
        </p:nvSpPr>
        <p:spPr>
          <a:xfrm>
            <a:off x="666000" y="4859338"/>
            <a:ext cx="2520000" cy="1800225"/>
          </a:xfrm>
        </p:spPr>
        <p:txBody>
          <a:bodyPr>
            <a:noAutofit/>
          </a:bodyPr>
          <a:lstStyle>
            <a:lvl1pPr marL="0" indent="0" algn="ctr">
              <a:spcAft>
                <a:spcPts val="600"/>
              </a:spcAft>
              <a:buNone/>
              <a:defRPr sz="1400" b="0" i="0" spc="0" baseline="0">
                <a:solidFill>
                  <a:schemeClr val="tx1"/>
                </a:solidFill>
                <a:latin typeface="+mn-lt"/>
              </a:defRPr>
            </a:lvl1pPr>
          </a:lstStyle>
          <a:p>
            <a:pPr lvl="0"/>
            <a:r>
              <a:rPr lang="fr-FR" dirty="0"/>
              <a:t>Cliquer pour insérer la bio</a:t>
            </a:r>
          </a:p>
        </p:txBody>
      </p:sp>
      <p:sp>
        <p:nvSpPr>
          <p:cNvPr id="39" name="Espace réservé du texte 23">
            <a:extLst>
              <a:ext uri="{FF2B5EF4-FFF2-40B4-BE49-F238E27FC236}">
                <a16:creationId xmlns="" xmlns:a16="http://schemas.microsoft.com/office/drawing/2014/main" id="{39EFCF92-F292-034D-B575-0F832F9E82E5}"/>
              </a:ext>
            </a:extLst>
          </p:cNvPr>
          <p:cNvSpPr>
            <a:spLocks noGrp="1"/>
          </p:cNvSpPr>
          <p:nvPr>
            <p:ph type="body" sz="quarter" idx="24" hasCustomPrompt="1"/>
          </p:nvPr>
        </p:nvSpPr>
        <p:spPr>
          <a:xfrm>
            <a:off x="4086225" y="3794056"/>
            <a:ext cx="2520000" cy="360000"/>
          </a:xfrm>
        </p:spPr>
        <p:txBody>
          <a:bodyPr>
            <a:noAutofit/>
          </a:bodyPr>
          <a:lstStyle>
            <a:lvl1pPr marL="0" indent="0" algn="ctr">
              <a:buNone/>
              <a:defRPr sz="1800" b="1" spc="0" baseline="0">
                <a:solidFill>
                  <a:srgbClr val="0F7D8C"/>
                </a:solidFill>
                <a:latin typeface="+mn-lt"/>
              </a:defRPr>
            </a:lvl1pPr>
          </a:lstStyle>
          <a:p>
            <a:pPr lvl="0"/>
            <a:r>
              <a:rPr lang="fr-FR" dirty="0"/>
              <a:t>Insérer le nom</a:t>
            </a:r>
          </a:p>
        </p:txBody>
      </p:sp>
      <p:sp>
        <p:nvSpPr>
          <p:cNvPr id="40" name="Espace réservé du texte 23">
            <a:extLst>
              <a:ext uri="{FF2B5EF4-FFF2-40B4-BE49-F238E27FC236}">
                <a16:creationId xmlns="" xmlns:a16="http://schemas.microsoft.com/office/drawing/2014/main" id="{EDB9769E-C6EB-8D40-A08B-7FF7EC80ACE8}"/>
              </a:ext>
            </a:extLst>
          </p:cNvPr>
          <p:cNvSpPr>
            <a:spLocks noGrp="1"/>
          </p:cNvSpPr>
          <p:nvPr>
            <p:ph type="body" sz="quarter" idx="25" hasCustomPrompt="1"/>
          </p:nvPr>
        </p:nvSpPr>
        <p:spPr>
          <a:xfrm>
            <a:off x="4085388" y="4326697"/>
            <a:ext cx="2520000" cy="360000"/>
          </a:xfrm>
        </p:spPr>
        <p:txBody>
          <a:bodyPr>
            <a:noAutofit/>
          </a:bodyPr>
          <a:lstStyle>
            <a:lvl1pPr marL="0" indent="0" algn="ctr">
              <a:buNone/>
              <a:defRPr sz="1600" b="1" i="0" spc="0" baseline="0">
                <a:solidFill>
                  <a:srgbClr val="00465A"/>
                </a:solidFill>
                <a:latin typeface="+mn-lt"/>
              </a:defRPr>
            </a:lvl1pPr>
          </a:lstStyle>
          <a:p>
            <a:pPr lvl="0"/>
            <a:r>
              <a:rPr lang="fr-FR" dirty="0"/>
              <a:t>Insérer le titre</a:t>
            </a:r>
          </a:p>
        </p:txBody>
      </p:sp>
      <p:sp>
        <p:nvSpPr>
          <p:cNvPr id="41" name="Espace réservé du texte 23">
            <a:extLst>
              <a:ext uri="{FF2B5EF4-FFF2-40B4-BE49-F238E27FC236}">
                <a16:creationId xmlns="" xmlns:a16="http://schemas.microsoft.com/office/drawing/2014/main" id="{824267D8-581F-7141-B106-E7ACC2D776C6}"/>
              </a:ext>
            </a:extLst>
          </p:cNvPr>
          <p:cNvSpPr>
            <a:spLocks noGrp="1"/>
          </p:cNvSpPr>
          <p:nvPr>
            <p:ph type="body" sz="quarter" idx="26" hasCustomPrompt="1"/>
          </p:nvPr>
        </p:nvSpPr>
        <p:spPr>
          <a:xfrm>
            <a:off x="4086225" y="4859338"/>
            <a:ext cx="2520000" cy="1800225"/>
          </a:xfrm>
        </p:spPr>
        <p:txBody>
          <a:bodyPr>
            <a:noAutofit/>
          </a:bodyPr>
          <a:lstStyle>
            <a:lvl1pPr marL="0" indent="0" algn="ctr">
              <a:spcAft>
                <a:spcPts val="600"/>
              </a:spcAft>
              <a:buNone/>
              <a:defRPr sz="1400" b="0" i="0" spc="0" baseline="0">
                <a:solidFill>
                  <a:schemeClr val="tx1"/>
                </a:solidFill>
                <a:latin typeface="+mn-lt"/>
              </a:defRPr>
            </a:lvl1pPr>
          </a:lstStyle>
          <a:p>
            <a:pPr lvl="0"/>
            <a:r>
              <a:rPr lang="fr-FR" dirty="0"/>
              <a:t>Cliquer pour insérer la bio</a:t>
            </a:r>
          </a:p>
        </p:txBody>
      </p:sp>
      <p:sp>
        <p:nvSpPr>
          <p:cNvPr id="42" name="Espace réservé du texte 23">
            <a:extLst>
              <a:ext uri="{FF2B5EF4-FFF2-40B4-BE49-F238E27FC236}">
                <a16:creationId xmlns="" xmlns:a16="http://schemas.microsoft.com/office/drawing/2014/main" id="{C412AE1D-2F40-714D-898E-D2FBF5CB84AE}"/>
              </a:ext>
            </a:extLst>
          </p:cNvPr>
          <p:cNvSpPr>
            <a:spLocks noGrp="1"/>
          </p:cNvSpPr>
          <p:nvPr>
            <p:ph type="body" sz="quarter" idx="27" hasCustomPrompt="1"/>
          </p:nvPr>
        </p:nvSpPr>
        <p:spPr>
          <a:xfrm>
            <a:off x="7505700" y="3794056"/>
            <a:ext cx="2520000" cy="360000"/>
          </a:xfrm>
        </p:spPr>
        <p:txBody>
          <a:bodyPr>
            <a:noAutofit/>
          </a:bodyPr>
          <a:lstStyle>
            <a:lvl1pPr marL="0" indent="0" algn="ctr">
              <a:buNone/>
              <a:defRPr sz="1800" b="1" spc="0" baseline="0">
                <a:solidFill>
                  <a:srgbClr val="0F7D8C"/>
                </a:solidFill>
                <a:latin typeface="+mn-lt"/>
              </a:defRPr>
            </a:lvl1pPr>
          </a:lstStyle>
          <a:p>
            <a:pPr lvl="0"/>
            <a:r>
              <a:rPr lang="fr-FR" dirty="0"/>
              <a:t>Insérer le nom</a:t>
            </a:r>
          </a:p>
        </p:txBody>
      </p:sp>
      <p:sp>
        <p:nvSpPr>
          <p:cNvPr id="43" name="Espace réservé du texte 23">
            <a:extLst>
              <a:ext uri="{FF2B5EF4-FFF2-40B4-BE49-F238E27FC236}">
                <a16:creationId xmlns="" xmlns:a16="http://schemas.microsoft.com/office/drawing/2014/main" id="{9DF1AE8E-6DAB-BB4A-B13E-3FD6FF0716CE}"/>
              </a:ext>
            </a:extLst>
          </p:cNvPr>
          <p:cNvSpPr>
            <a:spLocks noGrp="1"/>
          </p:cNvSpPr>
          <p:nvPr>
            <p:ph type="body" sz="quarter" idx="28" hasCustomPrompt="1"/>
          </p:nvPr>
        </p:nvSpPr>
        <p:spPr>
          <a:xfrm>
            <a:off x="7504863" y="4326697"/>
            <a:ext cx="2520000" cy="360000"/>
          </a:xfrm>
        </p:spPr>
        <p:txBody>
          <a:bodyPr>
            <a:noAutofit/>
          </a:bodyPr>
          <a:lstStyle>
            <a:lvl1pPr marL="0" indent="0" algn="ctr">
              <a:buNone/>
              <a:defRPr sz="1600" b="1" i="0" spc="0" baseline="0">
                <a:solidFill>
                  <a:srgbClr val="00465A"/>
                </a:solidFill>
                <a:latin typeface="+mn-lt"/>
              </a:defRPr>
            </a:lvl1pPr>
          </a:lstStyle>
          <a:p>
            <a:pPr lvl="0"/>
            <a:r>
              <a:rPr lang="fr-FR" dirty="0"/>
              <a:t>Insérer le titre</a:t>
            </a:r>
          </a:p>
        </p:txBody>
      </p:sp>
      <p:sp>
        <p:nvSpPr>
          <p:cNvPr id="44" name="Espace réservé du texte 23">
            <a:extLst>
              <a:ext uri="{FF2B5EF4-FFF2-40B4-BE49-F238E27FC236}">
                <a16:creationId xmlns="" xmlns:a16="http://schemas.microsoft.com/office/drawing/2014/main" id="{119FF947-8863-2044-B5A4-88624D39CC39}"/>
              </a:ext>
            </a:extLst>
          </p:cNvPr>
          <p:cNvSpPr>
            <a:spLocks noGrp="1"/>
          </p:cNvSpPr>
          <p:nvPr>
            <p:ph type="body" sz="quarter" idx="29" hasCustomPrompt="1"/>
          </p:nvPr>
        </p:nvSpPr>
        <p:spPr>
          <a:xfrm>
            <a:off x="7505700" y="4859338"/>
            <a:ext cx="2520000" cy="1800225"/>
          </a:xfrm>
        </p:spPr>
        <p:txBody>
          <a:bodyPr>
            <a:noAutofit/>
          </a:bodyPr>
          <a:lstStyle>
            <a:lvl1pPr marL="0" indent="0" algn="ctr">
              <a:spcAft>
                <a:spcPts val="600"/>
              </a:spcAft>
              <a:buNone/>
              <a:defRPr sz="1400" b="0" i="0" spc="0" baseline="0">
                <a:solidFill>
                  <a:schemeClr val="tx1"/>
                </a:solidFill>
                <a:latin typeface="+mn-lt"/>
              </a:defRPr>
            </a:lvl1pPr>
          </a:lstStyle>
          <a:p>
            <a:pPr lvl="0"/>
            <a:r>
              <a:rPr lang="fr-FR" dirty="0"/>
              <a:t>Cliquer pour insérer la bio</a:t>
            </a:r>
          </a:p>
        </p:txBody>
      </p:sp>
    </p:spTree>
    <p:extLst>
      <p:ext uri="{BB962C8B-B14F-4D97-AF65-F5344CB8AC3E}">
        <p14:creationId xmlns:p14="http://schemas.microsoft.com/office/powerpoint/2010/main" val="2338473335"/>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2007">
          <p15:clr>
            <a:srgbClr val="FBAE40"/>
          </p15:clr>
        </p15:guide>
        <p15:guide id="4" pos="2574">
          <p15:clr>
            <a:srgbClr val="FBAE40"/>
          </p15:clr>
        </p15:guide>
        <p15:guide id="5" pos="4161">
          <p15:clr>
            <a:srgbClr val="FBAE40"/>
          </p15:clr>
        </p15:guide>
        <p15:guide id="6" pos="4728">
          <p15:clr>
            <a:srgbClr val="FBAE40"/>
          </p15:clr>
        </p15:guide>
        <p15:guide id="7" orient="horz" pos="2381">
          <p15:clr>
            <a:srgbClr val="FBAE40"/>
          </p15:clr>
        </p15:guide>
        <p15:guide id="8" orient="horz" pos="2721">
          <p15:clr>
            <a:srgbClr val="FBAE40"/>
          </p15:clr>
        </p15:guide>
        <p15:guide id="9" orient="horz" pos="306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Equipe_6_Copil">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1925637" y="2160000"/>
            <a:ext cx="3060475" cy="360000"/>
          </a:xfrm>
        </p:spPr>
        <p:txBody>
          <a:bodyPr>
            <a:noAutofit/>
          </a:bodyPr>
          <a:lstStyle>
            <a:lvl1pPr marL="0" indent="0" algn="l">
              <a:buNone/>
              <a:defRPr sz="1800" b="1" spc="0" baseline="0">
                <a:solidFill>
                  <a:srgbClr val="0F7D8C"/>
                </a:solidFill>
                <a:latin typeface="+mn-lt"/>
              </a:defRPr>
            </a:lvl1pPr>
          </a:lstStyle>
          <a:p>
            <a:pPr lvl="0"/>
            <a:r>
              <a:rPr lang="fr-FR" dirty="0"/>
              <a:t>Insérer le nom</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32" name="Espace réservé pour une image  9">
            <a:extLst>
              <a:ext uri="{FF2B5EF4-FFF2-40B4-BE49-F238E27FC236}">
                <a16:creationId xmlns="" xmlns:a16="http://schemas.microsoft.com/office/drawing/2014/main" id="{46D84A85-C68C-7545-88D0-4ECA4FCBFADB}"/>
              </a:ext>
            </a:extLst>
          </p:cNvPr>
          <p:cNvSpPr>
            <a:spLocks noGrp="1" noChangeAspect="1"/>
          </p:cNvSpPr>
          <p:nvPr>
            <p:ph type="pic" sz="quarter" idx="19" hasCustomPrompt="1"/>
          </p:nvPr>
        </p:nvSpPr>
        <p:spPr>
          <a:xfrm>
            <a:off x="666250" y="1979613"/>
            <a:ext cx="1080000" cy="108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37" name="Espace réservé du texte 23">
            <a:extLst>
              <a:ext uri="{FF2B5EF4-FFF2-40B4-BE49-F238E27FC236}">
                <a16:creationId xmlns="" xmlns:a16="http://schemas.microsoft.com/office/drawing/2014/main" id="{F7C814E4-2E62-9D4A-AFC1-60AD920812B2}"/>
              </a:ext>
            </a:extLst>
          </p:cNvPr>
          <p:cNvSpPr>
            <a:spLocks noGrp="1"/>
          </p:cNvSpPr>
          <p:nvPr>
            <p:ph type="body" sz="quarter" idx="22" hasCustomPrompt="1"/>
          </p:nvPr>
        </p:nvSpPr>
        <p:spPr>
          <a:xfrm>
            <a:off x="1924776" y="2592000"/>
            <a:ext cx="3060474" cy="360000"/>
          </a:xfrm>
        </p:spPr>
        <p:txBody>
          <a:bodyPr>
            <a:noAutofit/>
          </a:bodyPr>
          <a:lstStyle>
            <a:lvl1pPr marL="0" indent="0" algn="l">
              <a:buNone/>
              <a:defRPr sz="1400" b="0" i="0" spc="0" baseline="0">
                <a:solidFill>
                  <a:srgbClr val="00465A"/>
                </a:solidFill>
                <a:latin typeface="+mn-lt"/>
              </a:defRPr>
            </a:lvl1pPr>
          </a:lstStyle>
          <a:p>
            <a:pPr lvl="0"/>
            <a:r>
              <a:rPr lang="fr-FR" dirty="0"/>
              <a:t>Insérer le titre</a:t>
            </a:r>
          </a:p>
        </p:txBody>
      </p:sp>
      <p:sp>
        <p:nvSpPr>
          <p:cNvPr id="40" name="Espace réservé du texte 23">
            <a:extLst>
              <a:ext uri="{FF2B5EF4-FFF2-40B4-BE49-F238E27FC236}">
                <a16:creationId xmlns="" xmlns:a16="http://schemas.microsoft.com/office/drawing/2014/main" id="{20CB4794-674B-0848-B887-EA1AB61F6CF4}"/>
              </a:ext>
            </a:extLst>
          </p:cNvPr>
          <p:cNvSpPr>
            <a:spLocks noGrp="1"/>
          </p:cNvSpPr>
          <p:nvPr>
            <p:ph type="body" sz="quarter" idx="56" hasCustomPrompt="1"/>
          </p:nvPr>
        </p:nvSpPr>
        <p:spPr>
          <a:xfrm>
            <a:off x="6967037" y="2164431"/>
            <a:ext cx="3060475" cy="360000"/>
          </a:xfrm>
        </p:spPr>
        <p:txBody>
          <a:bodyPr>
            <a:noAutofit/>
          </a:bodyPr>
          <a:lstStyle>
            <a:lvl1pPr marL="0" indent="0" algn="l">
              <a:buNone/>
              <a:defRPr sz="1800" b="1" spc="0" baseline="0">
                <a:solidFill>
                  <a:srgbClr val="0F7D8C"/>
                </a:solidFill>
                <a:latin typeface="+mn-lt"/>
              </a:defRPr>
            </a:lvl1pPr>
          </a:lstStyle>
          <a:p>
            <a:pPr lvl="0"/>
            <a:r>
              <a:rPr lang="fr-FR" dirty="0"/>
              <a:t>Insérer le nom</a:t>
            </a:r>
          </a:p>
        </p:txBody>
      </p:sp>
      <p:sp>
        <p:nvSpPr>
          <p:cNvPr id="44" name="Espace réservé pour une image  9">
            <a:extLst>
              <a:ext uri="{FF2B5EF4-FFF2-40B4-BE49-F238E27FC236}">
                <a16:creationId xmlns="" xmlns:a16="http://schemas.microsoft.com/office/drawing/2014/main" id="{B7228F22-070F-D842-B18D-71BDE51EFC83}"/>
              </a:ext>
            </a:extLst>
          </p:cNvPr>
          <p:cNvSpPr>
            <a:spLocks noGrp="1" noChangeAspect="1"/>
          </p:cNvSpPr>
          <p:nvPr>
            <p:ph type="pic" sz="quarter" idx="57" hasCustomPrompt="1"/>
          </p:nvPr>
        </p:nvSpPr>
        <p:spPr>
          <a:xfrm>
            <a:off x="5707650" y="1984044"/>
            <a:ext cx="1080000" cy="108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51" name="Espace réservé du texte 23">
            <a:extLst>
              <a:ext uri="{FF2B5EF4-FFF2-40B4-BE49-F238E27FC236}">
                <a16:creationId xmlns="" xmlns:a16="http://schemas.microsoft.com/office/drawing/2014/main" id="{BEE4FDC4-7ECC-6E4B-A0C1-1E062C4E2862}"/>
              </a:ext>
            </a:extLst>
          </p:cNvPr>
          <p:cNvSpPr>
            <a:spLocks noGrp="1"/>
          </p:cNvSpPr>
          <p:nvPr>
            <p:ph type="body" sz="quarter" idx="58" hasCustomPrompt="1"/>
          </p:nvPr>
        </p:nvSpPr>
        <p:spPr>
          <a:xfrm>
            <a:off x="6966176" y="2596431"/>
            <a:ext cx="3060474" cy="360000"/>
          </a:xfrm>
        </p:spPr>
        <p:txBody>
          <a:bodyPr>
            <a:noAutofit/>
          </a:bodyPr>
          <a:lstStyle>
            <a:lvl1pPr marL="0" indent="0" algn="l">
              <a:buNone/>
              <a:defRPr sz="1400" b="0" i="0" spc="0" baseline="0">
                <a:solidFill>
                  <a:srgbClr val="00465A"/>
                </a:solidFill>
                <a:latin typeface="+mn-lt"/>
              </a:defRPr>
            </a:lvl1pPr>
          </a:lstStyle>
          <a:p>
            <a:pPr lvl="0"/>
            <a:r>
              <a:rPr lang="fr-FR" dirty="0"/>
              <a:t>Insérer le titre</a:t>
            </a:r>
          </a:p>
        </p:txBody>
      </p:sp>
      <p:sp>
        <p:nvSpPr>
          <p:cNvPr id="55" name="Espace réservé du texte 23">
            <a:extLst>
              <a:ext uri="{FF2B5EF4-FFF2-40B4-BE49-F238E27FC236}">
                <a16:creationId xmlns="" xmlns:a16="http://schemas.microsoft.com/office/drawing/2014/main" id="{B2939DBF-BD54-834E-B559-CB7CA2B9523F}"/>
              </a:ext>
            </a:extLst>
          </p:cNvPr>
          <p:cNvSpPr>
            <a:spLocks noGrp="1"/>
          </p:cNvSpPr>
          <p:nvPr>
            <p:ph type="body" sz="quarter" idx="59" hasCustomPrompt="1"/>
          </p:nvPr>
        </p:nvSpPr>
        <p:spPr>
          <a:xfrm>
            <a:off x="1926725" y="3780112"/>
            <a:ext cx="3060475" cy="360000"/>
          </a:xfrm>
        </p:spPr>
        <p:txBody>
          <a:bodyPr>
            <a:noAutofit/>
          </a:bodyPr>
          <a:lstStyle>
            <a:lvl1pPr marL="0" indent="0" algn="l">
              <a:buNone/>
              <a:defRPr sz="1800" b="1" spc="0" baseline="0">
                <a:solidFill>
                  <a:srgbClr val="0F7D8C"/>
                </a:solidFill>
                <a:latin typeface="+mn-lt"/>
              </a:defRPr>
            </a:lvl1pPr>
          </a:lstStyle>
          <a:p>
            <a:pPr lvl="0"/>
            <a:r>
              <a:rPr lang="fr-FR" dirty="0"/>
              <a:t>Insérer le nom</a:t>
            </a:r>
          </a:p>
        </p:txBody>
      </p:sp>
      <p:sp>
        <p:nvSpPr>
          <p:cNvPr id="59" name="Espace réservé pour une image  9">
            <a:extLst>
              <a:ext uri="{FF2B5EF4-FFF2-40B4-BE49-F238E27FC236}">
                <a16:creationId xmlns="" xmlns:a16="http://schemas.microsoft.com/office/drawing/2014/main" id="{31D9CC39-4568-B042-8C8B-AA00A753E21B}"/>
              </a:ext>
            </a:extLst>
          </p:cNvPr>
          <p:cNvSpPr>
            <a:spLocks noGrp="1" noChangeAspect="1"/>
          </p:cNvSpPr>
          <p:nvPr>
            <p:ph type="pic" sz="quarter" idx="60" hasCustomPrompt="1"/>
          </p:nvPr>
        </p:nvSpPr>
        <p:spPr>
          <a:xfrm>
            <a:off x="667338" y="3599725"/>
            <a:ext cx="1080000" cy="108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60" name="Espace réservé du texte 23">
            <a:extLst>
              <a:ext uri="{FF2B5EF4-FFF2-40B4-BE49-F238E27FC236}">
                <a16:creationId xmlns="" xmlns:a16="http://schemas.microsoft.com/office/drawing/2014/main" id="{A5AADD05-B9EA-0A47-9C66-C33CEBF2A8F3}"/>
              </a:ext>
            </a:extLst>
          </p:cNvPr>
          <p:cNvSpPr>
            <a:spLocks noGrp="1"/>
          </p:cNvSpPr>
          <p:nvPr>
            <p:ph type="body" sz="quarter" idx="61" hasCustomPrompt="1"/>
          </p:nvPr>
        </p:nvSpPr>
        <p:spPr>
          <a:xfrm>
            <a:off x="1925864" y="4212112"/>
            <a:ext cx="3060474" cy="360000"/>
          </a:xfrm>
        </p:spPr>
        <p:txBody>
          <a:bodyPr>
            <a:noAutofit/>
          </a:bodyPr>
          <a:lstStyle>
            <a:lvl1pPr marL="0" indent="0" algn="l">
              <a:buNone/>
              <a:defRPr sz="1400" b="0" i="0" spc="0" baseline="0">
                <a:solidFill>
                  <a:srgbClr val="00465A"/>
                </a:solidFill>
                <a:latin typeface="+mn-lt"/>
              </a:defRPr>
            </a:lvl1pPr>
          </a:lstStyle>
          <a:p>
            <a:pPr lvl="0"/>
            <a:r>
              <a:rPr lang="fr-FR" dirty="0"/>
              <a:t>Insérer le titre</a:t>
            </a:r>
          </a:p>
        </p:txBody>
      </p:sp>
      <p:sp>
        <p:nvSpPr>
          <p:cNvPr id="61" name="Espace réservé du texte 23">
            <a:extLst>
              <a:ext uri="{FF2B5EF4-FFF2-40B4-BE49-F238E27FC236}">
                <a16:creationId xmlns="" xmlns:a16="http://schemas.microsoft.com/office/drawing/2014/main" id="{0F6F33D4-598D-1945-BA44-A22B75D2AA66}"/>
              </a:ext>
            </a:extLst>
          </p:cNvPr>
          <p:cNvSpPr>
            <a:spLocks noGrp="1"/>
          </p:cNvSpPr>
          <p:nvPr>
            <p:ph type="body" sz="quarter" idx="62" hasCustomPrompt="1"/>
          </p:nvPr>
        </p:nvSpPr>
        <p:spPr>
          <a:xfrm>
            <a:off x="1926725" y="5400224"/>
            <a:ext cx="3060475" cy="360000"/>
          </a:xfrm>
        </p:spPr>
        <p:txBody>
          <a:bodyPr>
            <a:noAutofit/>
          </a:bodyPr>
          <a:lstStyle>
            <a:lvl1pPr marL="0" indent="0" algn="l">
              <a:buNone/>
              <a:defRPr sz="1800" b="1" spc="0" baseline="0">
                <a:solidFill>
                  <a:srgbClr val="0F7D8C"/>
                </a:solidFill>
                <a:latin typeface="+mn-lt"/>
              </a:defRPr>
            </a:lvl1pPr>
          </a:lstStyle>
          <a:p>
            <a:pPr lvl="0"/>
            <a:r>
              <a:rPr lang="fr-FR" dirty="0"/>
              <a:t>Insérer le nom</a:t>
            </a:r>
          </a:p>
        </p:txBody>
      </p:sp>
      <p:sp>
        <p:nvSpPr>
          <p:cNvPr id="62" name="Espace réservé pour une image  9">
            <a:extLst>
              <a:ext uri="{FF2B5EF4-FFF2-40B4-BE49-F238E27FC236}">
                <a16:creationId xmlns="" xmlns:a16="http://schemas.microsoft.com/office/drawing/2014/main" id="{F976246F-DF68-1044-9E2F-69E73C94F9CE}"/>
              </a:ext>
            </a:extLst>
          </p:cNvPr>
          <p:cNvSpPr>
            <a:spLocks noGrp="1" noChangeAspect="1"/>
          </p:cNvSpPr>
          <p:nvPr>
            <p:ph type="pic" sz="quarter" idx="63" hasCustomPrompt="1"/>
          </p:nvPr>
        </p:nvSpPr>
        <p:spPr>
          <a:xfrm>
            <a:off x="667338" y="5219837"/>
            <a:ext cx="1080000" cy="108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63" name="Espace réservé du texte 23">
            <a:extLst>
              <a:ext uri="{FF2B5EF4-FFF2-40B4-BE49-F238E27FC236}">
                <a16:creationId xmlns="" xmlns:a16="http://schemas.microsoft.com/office/drawing/2014/main" id="{842C7C50-9AB7-7949-B9C2-54A1C519AFC2}"/>
              </a:ext>
            </a:extLst>
          </p:cNvPr>
          <p:cNvSpPr>
            <a:spLocks noGrp="1"/>
          </p:cNvSpPr>
          <p:nvPr>
            <p:ph type="body" sz="quarter" idx="64" hasCustomPrompt="1"/>
          </p:nvPr>
        </p:nvSpPr>
        <p:spPr>
          <a:xfrm>
            <a:off x="1925864" y="5832224"/>
            <a:ext cx="3060474" cy="360000"/>
          </a:xfrm>
        </p:spPr>
        <p:txBody>
          <a:bodyPr>
            <a:noAutofit/>
          </a:bodyPr>
          <a:lstStyle>
            <a:lvl1pPr marL="0" indent="0" algn="l">
              <a:buNone/>
              <a:defRPr sz="1400" b="0" i="0" spc="0" baseline="0">
                <a:solidFill>
                  <a:srgbClr val="00465A"/>
                </a:solidFill>
                <a:latin typeface="+mn-lt"/>
              </a:defRPr>
            </a:lvl1pPr>
          </a:lstStyle>
          <a:p>
            <a:pPr lvl="0"/>
            <a:r>
              <a:rPr lang="fr-FR" dirty="0"/>
              <a:t>Insérer le titre</a:t>
            </a:r>
          </a:p>
        </p:txBody>
      </p:sp>
      <p:sp>
        <p:nvSpPr>
          <p:cNvPr id="64" name="Espace réservé du texte 23">
            <a:extLst>
              <a:ext uri="{FF2B5EF4-FFF2-40B4-BE49-F238E27FC236}">
                <a16:creationId xmlns="" xmlns:a16="http://schemas.microsoft.com/office/drawing/2014/main" id="{89102529-6214-BF47-BDC5-98FBF9DE0E3A}"/>
              </a:ext>
            </a:extLst>
          </p:cNvPr>
          <p:cNvSpPr>
            <a:spLocks noGrp="1"/>
          </p:cNvSpPr>
          <p:nvPr>
            <p:ph type="body" sz="quarter" idx="65" hasCustomPrompt="1"/>
          </p:nvPr>
        </p:nvSpPr>
        <p:spPr>
          <a:xfrm>
            <a:off x="6964000" y="3780112"/>
            <a:ext cx="3060475" cy="360000"/>
          </a:xfrm>
        </p:spPr>
        <p:txBody>
          <a:bodyPr>
            <a:noAutofit/>
          </a:bodyPr>
          <a:lstStyle>
            <a:lvl1pPr marL="0" indent="0" algn="l">
              <a:buNone/>
              <a:defRPr sz="1800" b="1" spc="0" baseline="0">
                <a:solidFill>
                  <a:srgbClr val="0F7D8C"/>
                </a:solidFill>
                <a:latin typeface="+mn-lt"/>
              </a:defRPr>
            </a:lvl1pPr>
          </a:lstStyle>
          <a:p>
            <a:pPr lvl="0"/>
            <a:r>
              <a:rPr lang="fr-FR" dirty="0"/>
              <a:t>Insérer le nom</a:t>
            </a:r>
          </a:p>
        </p:txBody>
      </p:sp>
      <p:sp>
        <p:nvSpPr>
          <p:cNvPr id="65" name="Espace réservé pour une image  9">
            <a:extLst>
              <a:ext uri="{FF2B5EF4-FFF2-40B4-BE49-F238E27FC236}">
                <a16:creationId xmlns="" xmlns:a16="http://schemas.microsoft.com/office/drawing/2014/main" id="{E5FCB513-2C4F-EA43-B93E-C318E82E7A83}"/>
              </a:ext>
            </a:extLst>
          </p:cNvPr>
          <p:cNvSpPr>
            <a:spLocks noGrp="1" noChangeAspect="1"/>
          </p:cNvSpPr>
          <p:nvPr>
            <p:ph type="pic" sz="quarter" idx="66" hasCustomPrompt="1"/>
          </p:nvPr>
        </p:nvSpPr>
        <p:spPr>
          <a:xfrm>
            <a:off x="5704613" y="3599725"/>
            <a:ext cx="1080000" cy="108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66" name="Espace réservé du texte 23">
            <a:extLst>
              <a:ext uri="{FF2B5EF4-FFF2-40B4-BE49-F238E27FC236}">
                <a16:creationId xmlns="" xmlns:a16="http://schemas.microsoft.com/office/drawing/2014/main" id="{83876AE8-925F-FE4C-8815-C2559BC7605A}"/>
              </a:ext>
            </a:extLst>
          </p:cNvPr>
          <p:cNvSpPr>
            <a:spLocks noGrp="1"/>
          </p:cNvSpPr>
          <p:nvPr>
            <p:ph type="body" sz="quarter" idx="67" hasCustomPrompt="1"/>
          </p:nvPr>
        </p:nvSpPr>
        <p:spPr>
          <a:xfrm>
            <a:off x="6963139" y="4212112"/>
            <a:ext cx="3060474" cy="360000"/>
          </a:xfrm>
        </p:spPr>
        <p:txBody>
          <a:bodyPr>
            <a:noAutofit/>
          </a:bodyPr>
          <a:lstStyle>
            <a:lvl1pPr marL="0" indent="0" algn="l">
              <a:buNone/>
              <a:defRPr sz="1400" b="0" i="0" spc="0" baseline="0">
                <a:solidFill>
                  <a:srgbClr val="00465A"/>
                </a:solidFill>
                <a:latin typeface="+mn-lt"/>
              </a:defRPr>
            </a:lvl1pPr>
          </a:lstStyle>
          <a:p>
            <a:pPr lvl="0"/>
            <a:r>
              <a:rPr lang="fr-FR" dirty="0"/>
              <a:t>Insérer le titre</a:t>
            </a:r>
          </a:p>
        </p:txBody>
      </p:sp>
      <p:sp>
        <p:nvSpPr>
          <p:cNvPr id="67" name="Espace réservé du texte 23">
            <a:extLst>
              <a:ext uri="{FF2B5EF4-FFF2-40B4-BE49-F238E27FC236}">
                <a16:creationId xmlns="" xmlns:a16="http://schemas.microsoft.com/office/drawing/2014/main" id="{81DCE89B-83C1-C243-869A-BE6B480A33B5}"/>
              </a:ext>
            </a:extLst>
          </p:cNvPr>
          <p:cNvSpPr>
            <a:spLocks noGrp="1"/>
          </p:cNvSpPr>
          <p:nvPr>
            <p:ph type="body" sz="quarter" idx="68" hasCustomPrompt="1"/>
          </p:nvPr>
        </p:nvSpPr>
        <p:spPr>
          <a:xfrm>
            <a:off x="6963138" y="5395793"/>
            <a:ext cx="3060475" cy="360000"/>
          </a:xfrm>
        </p:spPr>
        <p:txBody>
          <a:bodyPr>
            <a:noAutofit/>
          </a:bodyPr>
          <a:lstStyle>
            <a:lvl1pPr marL="0" indent="0" algn="l">
              <a:buNone/>
              <a:defRPr sz="1800" b="1" spc="0" baseline="0">
                <a:solidFill>
                  <a:srgbClr val="0F7D8C"/>
                </a:solidFill>
                <a:latin typeface="+mn-lt"/>
              </a:defRPr>
            </a:lvl1pPr>
          </a:lstStyle>
          <a:p>
            <a:pPr lvl="0"/>
            <a:r>
              <a:rPr lang="fr-FR" dirty="0"/>
              <a:t>Insérer le nom</a:t>
            </a:r>
          </a:p>
        </p:txBody>
      </p:sp>
      <p:sp>
        <p:nvSpPr>
          <p:cNvPr id="68" name="Espace réservé pour une image  9">
            <a:extLst>
              <a:ext uri="{FF2B5EF4-FFF2-40B4-BE49-F238E27FC236}">
                <a16:creationId xmlns="" xmlns:a16="http://schemas.microsoft.com/office/drawing/2014/main" id="{5CEADEF7-1D24-DA49-8892-F0744A3AC310}"/>
              </a:ext>
            </a:extLst>
          </p:cNvPr>
          <p:cNvSpPr>
            <a:spLocks noGrp="1" noChangeAspect="1"/>
          </p:cNvSpPr>
          <p:nvPr>
            <p:ph type="pic" sz="quarter" idx="69" hasCustomPrompt="1"/>
          </p:nvPr>
        </p:nvSpPr>
        <p:spPr>
          <a:xfrm>
            <a:off x="5703751" y="5215406"/>
            <a:ext cx="1080000" cy="1080000"/>
          </a:xfrm>
          <a:prstGeom prst="ellipse">
            <a:avLst/>
          </a:prstGeom>
          <a:solidFill>
            <a:schemeClr val="bg1">
              <a:lumMod val="85000"/>
            </a:schemeClr>
          </a:solidFill>
          <a:ln w="25400">
            <a:solidFill>
              <a:srgbClr val="FF870F"/>
            </a:solidFill>
            <a:prstDash val="solid"/>
            <a:extLst>
              <a:ext uri="{C807C97D-BFC1-408E-A445-0C87EB9F89A2}">
                <ask:lineSketchStyleProps xmlns="" xmlns:ask="http://schemas.microsoft.com/office/drawing/2018/sketchyshapes" sd="1219033472">
                  <a:custGeom>
                    <a:avLst/>
                    <a:gdLst>
                      <a:gd name="connsiteX0" fmla="*/ 0 w 1260000"/>
                      <a:gd name="connsiteY0" fmla="*/ 630000 h 1260000"/>
                      <a:gd name="connsiteX1" fmla="*/ 630000 w 1260000"/>
                      <a:gd name="connsiteY1" fmla="*/ 0 h 1260000"/>
                      <a:gd name="connsiteX2" fmla="*/ 1260000 w 1260000"/>
                      <a:gd name="connsiteY2" fmla="*/ 630000 h 1260000"/>
                      <a:gd name="connsiteX3" fmla="*/ 630000 w 1260000"/>
                      <a:gd name="connsiteY3" fmla="*/ 1260000 h 1260000"/>
                      <a:gd name="connsiteX4" fmla="*/ 0 w 126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fill="none" extrusionOk="0">
                        <a:moveTo>
                          <a:pt x="0" y="630000"/>
                        </a:moveTo>
                        <a:cubicBezTo>
                          <a:pt x="47044" y="287642"/>
                          <a:pt x="293370" y="-23273"/>
                          <a:pt x="630000" y="0"/>
                        </a:cubicBezTo>
                        <a:cubicBezTo>
                          <a:pt x="947037" y="-4732"/>
                          <a:pt x="1232385" y="308060"/>
                          <a:pt x="1260000" y="630000"/>
                        </a:cubicBezTo>
                        <a:cubicBezTo>
                          <a:pt x="1250959" y="891720"/>
                          <a:pt x="948782" y="1300520"/>
                          <a:pt x="630000" y="1260000"/>
                        </a:cubicBezTo>
                        <a:cubicBezTo>
                          <a:pt x="294056" y="1266715"/>
                          <a:pt x="10093" y="980366"/>
                          <a:pt x="0" y="630000"/>
                        </a:cubicBezTo>
                        <a:close/>
                      </a:path>
                      <a:path w="1260000" h="1260000" stroke="0" extrusionOk="0">
                        <a:moveTo>
                          <a:pt x="0" y="630000"/>
                        </a:moveTo>
                        <a:cubicBezTo>
                          <a:pt x="-45110" y="254236"/>
                          <a:pt x="220893" y="22957"/>
                          <a:pt x="630000" y="0"/>
                        </a:cubicBezTo>
                        <a:cubicBezTo>
                          <a:pt x="1057114" y="16668"/>
                          <a:pt x="1182434" y="284527"/>
                          <a:pt x="1260000" y="630000"/>
                        </a:cubicBezTo>
                        <a:cubicBezTo>
                          <a:pt x="1216583" y="1020338"/>
                          <a:pt x="963440" y="1340139"/>
                          <a:pt x="630000" y="1260000"/>
                        </a:cubicBezTo>
                        <a:cubicBezTo>
                          <a:pt x="264751" y="1250529"/>
                          <a:pt x="30071" y="992307"/>
                          <a:pt x="0" y="630000"/>
                        </a:cubicBezTo>
                        <a:close/>
                      </a:path>
                    </a:pathLst>
                  </a:custGeom>
                  <ask:type>
                    <ask:lineSketchNone/>
                  </ask:type>
                </ask:lineSketchStyleProps>
              </a:ext>
            </a:extLst>
          </a:ln>
        </p:spPr>
        <p:txBody>
          <a:bodyPr lIns="0" tIns="0" rIns="0" bIns="0" anchor="ctr" anchorCtr="1"/>
          <a:lstStyle>
            <a:lvl1pPr marL="0" indent="0" algn="ctr">
              <a:buFontTx/>
              <a:buNone/>
              <a:defRPr sz="800" b="0" i="0">
                <a:latin typeface="+mn-lt"/>
                <a:ea typeface="Effra Light" panose="02000306080000090004" pitchFamily="2" charset="77"/>
                <a:cs typeface="Effra Light" panose="02000306080000090004" pitchFamily="2" charset="77"/>
              </a:defRPr>
            </a:lvl1pPr>
          </a:lstStyle>
          <a:p>
            <a:r>
              <a:rPr lang="fr-FR" dirty="0"/>
              <a:t>Cliquer pour ajouter la photo du consultant</a:t>
            </a:r>
          </a:p>
        </p:txBody>
      </p:sp>
      <p:sp>
        <p:nvSpPr>
          <p:cNvPr id="69" name="Espace réservé du texte 23">
            <a:extLst>
              <a:ext uri="{FF2B5EF4-FFF2-40B4-BE49-F238E27FC236}">
                <a16:creationId xmlns="" xmlns:a16="http://schemas.microsoft.com/office/drawing/2014/main" id="{5695CBC1-3088-0D42-A7AA-E5D454C8BECC}"/>
              </a:ext>
            </a:extLst>
          </p:cNvPr>
          <p:cNvSpPr>
            <a:spLocks noGrp="1"/>
          </p:cNvSpPr>
          <p:nvPr>
            <p:ph type="body" sz="quarter" idx="70" hasCustomPrompt="1"/>
          </p:nvPr>
        </p:nvSpPr>
        <p:spPr>
          <a:xfrm>
            <a:off x="6962277" y="5827793"/>
            <a:ext cx="3060474" cy="360000"/>
          </a:xfrm>
        </p:spPr>
        <p:txBody>
          <a:bodyPr>
            <a:noAutofit/>
          </a:bodyPr>
          <a:lstStyle>
            <a:lvl1pPr marL="0" indent="0" algn="l">
              <a:buNone/>
              <a:defRPr sz="1400" b="0" i="0" spc="0" baseline="0">
                <a:solidFill>
                  <a:srgbClr val="00465A"/>
                </a:solidFill>
                <a:latin typeface="+mn-lt"/>
              </a:defRPr>
            </a:lvl1pPr>
          </a:lstStyle>
          <a:p>
            <a:pPr lvl="0"/>
            <a:r>
              <a:rPr lang="fr-FR" dirty="0"/>
              <a:t>Insérer le titre</a:t>
            </a:r>
          </a:p>
        </p:txBody>
      </p:sp>
    </p:spTree>
    <p:extLst>
      <p:ext uri="{BB962C8B-B14F-4D97-AF65-F5344CB8AC3E}">
        <p14:creationId xmlns:p14="http://schemas.microsoft.com/office/powerpoint/2010/main" val="1544399980"/>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3" pos="1100">
          <p15:clr>
            <a:srgbClr val="FBAE40"/>
          </p15:clr>
        </p15:guide>
        <p15:guide id="4" pos="1213">
          <p15:clr>
            <a:srgbClr val="FBAE40"/>
          </p15:clr>
        </p15:guide>
        <p15:guide id="5" pos="3141">
          <p15:clr>
            <a:srgbClr val="FBAE40"/>
          </p15:clr>
        </p15:guide>
        <p15:guide id="6" pos="3594">
          <p15:clr>
            <a:srgbClr val="FBAE40"/>
          </p15:clr>
        </p15:guide>
        <p15:guide id="7" orient="horz" pos="1927">
          <p15:clr>
            <a:srgbClr val="FBAE40"/>
          </p15:clr>
        </p15:guide>
        <p15:guide id="8" pos="4388">
          <p15:clr>
            <a:srgbClr val="FBAE40"/>
          </p15:clr>
        </p15:guide>
        <p15:guide id="9" pos="4275">
          <p15:clr>
            <a:srgbClr val="FBAE40"/>
          </p15:clr>
        </p15:guide>
        <p15:guide id="10" orient="horz" pos="2268">
          <p15:clr>
            <a:srgbClr val="FBAE40"/>
          </p15:clr>
        </p15:guide>
        <p15:guide id="11" orient="horz" pos="3288">
          <p15:clr>
            <a:srgbClr val="FBAE40"/>
          </p15:clr>
        </p15:guide>
        <p15:guide id="12" orient="horz" pos="2948">
          <p15:clr>
            <a:srgbClr val="FBAE40"/>
          </p15:clr>
        </p15:guide>
        <p15:guide id="13" orient="horz" pos="3969">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ictos_3_Copil">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3">
            <a:extLst>
              <a:ext uri="{FF2B5EF4-FFF2-40B4-BE49-F238E27FC236}">
                <a16:creationId xmlns="" xmlns:a16="http://schemas.microsoft.com/office/drawing/2014/main" id="{571A8593-AE07-0848-B461-A2FDC67F220D}"/>
              </a:ext>
            </a:extLst>
          </p:cNvPr>
          <p:cNvSpPr>
            <a:spLocks noGrp="1"/>
          </p:cNvSpPr>
          <p:nvPr>
            <p:ph type="body" sz="quarter" idx="15" hasCustomPrompt="1"/>
          </p:nvPr>
        </p:nvSpPr>
        <p:spPr>
          <a:xfrm>
            <a:off x="6966000" y="2339974"/>
            <a:ext cx="3060000" cy="899979"/>
          </a:xfrm>
        </p:spPr>
        <p:txBody>
          <a:bodyPr anchor="ctr" anchorCtr="0">
            <a:noAutofit/>
          </a:bodyPr>
          <a:lstStyle>
            <a:lvl1pPr marL="0" indent="0" algn="l">
              <a:buNone/>
              <a:defRPr sz="1600" b="0" i="0" spc="0" baseline="0">
                <a:solidFill>
                  <a:srgbClr val="00465A"/>
                </a:solidFill>
                <a:latin typeface="+mn-lt"/>
              </a:defRPr>
            </a:lvl1pPr>
          </a:lstStyle>
          <a:p>
            <a:pPr lvl="0"/>
            <a:r>
              <a:rPr lang="fr-FR" dirty="0"/>
              <a:t>Insérer une idée</a:t>
            </a: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8" name="Espace réservé pour une image  7">
            <a:extLst>
              <a:ext uri="{FF2B5EF4-FFF2-40B4-BE49-F238E27FC236}">
                <a16:creationId xmlns="" xmlns:a16="http://schemas.microsoft.com/office/drawing/2014/main" id="{B44A41F4-B71E-8348-9FC3-71DA77C62E8F}"/>
              </a:ext>
            </a:extLst>
          </p:cNvPr>
          <p:cNvSpPr>
            <a:spLocks noGrp="1" noChangeAspect="1"/>
          </p:cNvSpPr>
          <p:nvPr>
            <p:ph type="pic" sz="quarter" idx="57" hasCustomPrompt="1"/>
          </p:nvPr>
        </p:nvSpPr>
        <p:spPr>
          <a:xfrm>
            <a:off x="5706902" y="2339975"/>
            <a:ext cx="900000" cy="900000"/>
          </a:xfrm>
        </p:spPr>
        <p:txBody>
          <a:bodyPr anchor="ctr" anchorCtr="0">
            <a:norm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46" name="Espace réservé pour une image  7">
            <a:extLst>
              <a:ext uri="{FF2B5EF4-FFF2-40B4-BE49-F238E27FC236}">
                <a16:creationId xmlns="" xmlns:a16="http://schemas.microsoft.com/office/drawing/2014/main" id="{1C780D94-D313-104D-B67B-845CB184F578}"/>
              </a:ext>
            </a:extLst>
          </p:cNvPr>
          <p:cNvSpPr>
            <a:spLocks noGrp="1" noChangeAspect="1"/>
          </p:cNvSpPr>
          <p:nvPr>
            <p:ph type="pic" sz="quarter" idx="60" hasCustomPrompt="1"/>
          </p:nvPr>
        </p:nvSpPr>
        <p:spPr>
          <a:xfrm>
            <a:off x="5708329" y="3779975"/>
            <a:ext cx="900000" cy="900000"/>
          </a:xfrm>
        </p:spPr>
        <p:txBody>
          <a:bodyPr anchor="ctr" anchorCtr="0">
            <a:norm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61" name="Espace réservé pour une image  7">
            <a:extLst>
              <a:ext uri="{FF2B5EF4-FFF2-40B4-BE49-F238E27FC236}">
                <a16:creationId xmlns="" xmlns:a16="http://schemas.microsoft.com/office/drawing/2014/main" id="{93989719-1E67-B141-ACB3-27691257302E}"/>
              </a:ext>
            </a:extLst>
          </p:cNvPr>
          <p:cNvSpPr>
            <a:spLocks noGrp="1" noChangeAspect="1"/>
          </p:cNvSpPr>
          <p:nvPr>
            <p:ph type="pic" sz="quarter" idx="63" hasCustomPrompt="1"/>
          </p:nvPr>
        </p:nvSpPr>
        <p:spPr>
          <a:xfrm>
            <a:off x="5705475" y="5229361"/>
            <a:ext cx="900000" cy="900000"/>
          </a:xfrm>
        </p:spPr>
        <p:txBody>
          <a:bodyPr anchor="ctr" anchorCtr="0">
            <a:norm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14" name="Espace réservé du contenu 13">
            <a:extLst>
              <a:ext uri="{FF2B5EF4-FFF2-40B4-BE49-F238E27FC236}">
                <a16:creationId xmlns="" xmlns:a16="http://schemas.microsoft.com/office/drawing/2014/main" id="{8266E485-0844-AF4A-9B7C-B2D0BC35C232}"/>
              </a:ext>
            </a:extLst>
          </p:cNvPr>
          <p:cNvSpPr>
            <a:spLocks noGrp="1"/>
          </p:cNvSpPr>
          <p:nvPr>
            <p:ph sz="quarter" idx="64" hasCustomPrompt="1"/>
          </p:nvPr>
        </p:nvSpPr>
        <p:spPr>
          <a:xfrm>
            <a:off x="666750" y="1980000"/>
            <a:ext cx="4319588" cy="4500000"/>
          </a:xfrm>
          <a:solidFill>
            <a:schemeClr val="bg1">
              <a:lumMod val="85000"/>
            </a:schemeClr>
          </a:solidFill>
        </p:spPr>
        <p:txBody>
          <a:bodyPr anchor="ctr" anchorCtr="0">
            <a:noAutofit/>
          </a:bodyPr>
          <a:lstStyle>
            <a:lvl1pPr marL="0" indent="0" algn="ctr">
              <a:buFontTx/>
              <a:buNone/>
              <a:defRPr sz="1400"/>
            </a:lvl1pPr>
          </a:lstStyle>
          <a:p>
            <a:pPr lvl="0"/>
            <a:r>
              <a:rPr lang="fr-FR" dirty="0"/>
              <a:t>Cliquez pour insérer un graphique ou un visuel</a:t>
            </a:r>
          </a:p>
        </p:txBody>
      </p:sp>
      <p:sp>
        <p:nvSpPr>
          <p:cNvPr id="19" name="Espace réservé du texte 10">
            <a:extLst>
              <a:ext uri="{FF2B5EF4-FFF2-40B4-BE49-F238E27FC236}">
                <a16:creationId xmlns="" xmlns:a16="http://schemas.microsoft.com/office/drawing/2014/main" id="{FFAC0F3A-B9B7-A144-9F27-516846D47333}"/>
              </a:ext>
            </a:extLst>
          </p:cNvPr>
          <p:cNvSpPr>
            <a:spLocks noGrp="1"/>
          </p:cNvSpPr>
          <p:nvPr>
            <p:ph type="body" sz="quarter" idx="18" hasCustomPrompt="1"/>
          </p:nvPr>
        </p:nvSpPr>
        <p:spPr>
          <a:xfrm>
            <a:off x="665163" y="6660450"/>
            <a:ext cx="4319588" cy="180000"/>
          </a:xfrm>
        </p:spPr>
        <p:txBody>
          <a:bodyPr anchor="ctr" anchorCtr="0"/>
          <a:lstStyle>
            <a:lvl1pPr>
              <a:defRPr sz="900" b="0" i="1">
                <a:solidFill>
                  <a:schemeClr val="tx1"/>
                </a:solidFill>
                <a:latin typeface="Calibri Light" panose="020F0302020204030204" pitchFamily="34" charset="0"/>
                <a:cs typeface="Calibri Light" panose="020F0302020204030204" pitchFamily="34" charset="0"/>
              </a:defRPr>
            </a:lvl1pPr>
          </a:lstStyle>
          <a:p>
            <a:pPr lvl="0"/>
            <a:r>
              <a:rPr lang="fr-FR" dirty="0"/>
              <a:t>Cliquer pour insérer la source</a:t>
            </a:r>
          </a:p>
        </p:txBody>
      </p:sp>
      <p:sp>
        <p:nvSpPr>
          <p:cNvPr id="20" name="Espace réservé du texte 23">
            <a:extLst>
              <a:ext uri="{FF2B5EF4-FFF2-40B4-BE49-F238E27FC236}">
                <a16:creationId xmlns="" xmlns:a16="http://schemas.microsoft.com/office/drawing/2014/main" id="{403BBF66-39B9-0E4D-9756-74D7023653DD}"/>
              </a:ext>
            </a:extLst>
          </p:cNvPr>
          <p:cNvSpPr>
            <a:spLocks noGrp="1"/>
          </p:cNvSpPr>
          <p:nvPr>
            <p:ph type="body" sz="quarter" idx="65" hasCustomPrompt="1"/>
          </p:nvPr>
        </p:nvSpPr>
        <p:spPr>
          <a:xfrm>
            <a:off x="6966650" y="3779837"/>
            <a:ext cx="3060000" cy="899979"/>
          </a:xfrm>
        </p:spPr>
        <p:txBody>
          <a:bodyPr anchor="ctr" anchorCtr="0">
            <a:noAutofit/>
          </a:bodyPr>
          <a:lstStyle>
            <a:lvl1pPr marL="0" indent="0" algn="l">
              <a:buNone/>
              <a:defRPr sz="1600" b="0" i="0" spc="0" baseline="0">
                <a:solidFill>
                  <a:srgbClr val="00465A"/>
                </a:solidFill>
                <a:latin typeface="+mn-lt"/>
              </a:defRPr>
            </a:lvl1pPr>
          </a:lstStyle>
          <a:p>
            <a:pPr lvl="0"/>
            <a:r>
              <a:rPr lang="fr-FR" dirty="0"/>
              <a:t>Insérer une idée</a:t>
            </a:r>
          </a:p>
        </p:txBody>
      </p:sp>
      <p:sp>
        <p:nvSpPr>
          <p:cNvPr id="21" name="Espace réservé du texte 23">
            <a:extLst>
              <a:ext uri="{FF2B5EF4-FFF2-40B4-BE49-F238E27FC236}">
                <a16:creationId xmlns="" xmlns:a16="http://schemas.microsoft.com/office/drawing/2014/main" id="{BB170199-C1F9-5340-B8F0-C7AB4EC7CD02}"/>
              </a:ext>
            </a:extLst>
          </p:cNvPr>
          <p:cNvSpPr>
            <a:spLocks noGrp="1"/>
          </p:cNvSpPr>
          <p:nvPr>
            <p:ph type="body" sz="quarter" idx="66" hasCustomPrompt="1"/>
          </p:nvPr>
        </p:nvSpPr>
        <p:spPr>
          <a:xfrm>
            <a:off x="6966650" y="5222986"/>
            <a:ext cx="3060000" cy="899979"/>
          </a:xfrm>
        </p:spPr>
        <p:txBody>
          <a:bodyPr anchor="ctr" anchorCtr="0">
            <a:noAutofit/>
          </a:bodyPr>
          <a:lstStyle>
            <a:lvl1pPr marL="0" indent="0" algn="l">
              <a:buNone/>
              <a:defRPr sz="1600" b="0" i="0" spc="0" baseline="0">
                <a:solidFill>
                  <a:srgbClr val="00465A"/>
                </a:solidFill>
                <a:latin typeface="+mn-lt"/>
              </a:defRPr>
            </a:lvl1pPr>
          </a:lstStyle>
          <a:p>
            <a:pPr lvl="0"/>
            <a:r>
              <a:rPr lang="fr-FR" dirty="0"/>
              <a:t>Insérer une idée</a:t>
            </a:r>
          </a:p>
        </p:txBody>
      </p:sp>
    </p:spTree>
    <p:extLst>
      <p:ext uri="{BB962C8B-B14F-4D97-AF65-F5344CB8AC3E}">
        <p14:creationId xmlns:p14="http://schemas.microsoft.com/office/powerpoint/2010/main" val="4032551955"/>
      </p:ext>
    </p:extLst>
  </p:cSld>
  <p:clrMapOvr>
    <a:masterClrMapping/>
  </p:clrMapOvr>
  <p:extLst>
    <p:ext uri="{DCECCB84-F9BA-43D5-87BE-67443E8EF086}">
      <p15:sldGuideLst xmlns="" xmlns:p15="http://schemas.microsoft.com/office/powerpoint/2012/main">
        <p15:guide id="1" orient="horz" pos="1474">
          <p15:clr>
            <a:srgbClr val="FBAE40"/>
          </p15:clr>
        </p15:guide>
        <p15:guide id="2" orient="horz" pos="4195">
          <p15:clr>
            <a:srgbClr val="547EBF"/>
          </p15:clr>
        </p15:guide>
        <p15:guide id="3" pos="3141">
          <p15:clr>
            <a:srgbClr val="FBAE40"/>
          </p15:clr>
        </p15:guide>
        <p15:guide id="5" pos="3594">
          <p15:clr>
            <a:srgbClr val="FBAE40"/>
          </p15:clr>
        </p15:guide>
        <p15:guide id="7" orient="horz" pos="2381">
          <p15:clr>
            <a:srgbClr val="FBAE40"/>
          </p15:clr>
        </p15:guide>
        <p15:guide id="8" pos="4388">
          <p15:clr>
            <a:srgbClr val="FBAE40"/>
          </p15:clr>
        </p15:guide>
        <p15:guide id="10" orient="horz" pos="3288">
          <p15:clr>
            <a:srgbClr val="FBAE40"/>
          </p15:clr>
        </p15:guide>
        <p15:guide id="11" orient="horz" pos="3855">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Arguments_3_Copil">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28" name="Espace réservé du texte 23">
            <a:extLst>
              <a:ext uri="{FF2B5EF4-FFF2-40B4-BE49-F238E27FC236}">
                <a16:creationId xmlns="" xmlns:a16="http://schemas.microsoft.com/office/drawing/2014/main" id="{584167CC-0BAF-CD4E-BB15-E35AF9800C4E}"/>
              </a:ext>
            </a:extLst>
          </p:cNvPr>
          <p:cNvSpPr>
            <a:spLocks noGrp="1"/>
          </p:cNvSpPr>
          <p:nvPr>
            <p:ph type="body" sz="quarter" idx="74" hasCustomPrompt="1"/>
          </p:nvPr>
        </p:nvSpPr>
        <p:spPr>
          <a:xfrm>
            <a:off x="665163" y="4319587"/>
            <a:ext cx="2520000" cy="1800226"/>
          </a:xfrm>
        </p:spPr>
        <p:txBody>
          <a:bodyPr>
            <a:noAutofit/>
          </a:bodyPr>
          <a:lstStyle>
            <a:lvl1pPr marL="0" indent="0" algn="ctr">
              <a:buNone/>
              <a:defRPr sz="1600" b="0" i="0" spc="0" baseline="0">
                <a:solidFill>
                  <a:srgbClr val="00465A"/>
                </a:solidFill>
                <a:latin typeface="+mn-lt"/>
              </a:defRPr>
            </a:lvl1pPr>
          </a:lstStyle>
          <a:p>
            <a:pPr lvl="0"/>
            <a:r>
              <a:rPr lang="fr-FR" dirty="0"/>
              <a:t>Argument n°1</a:t>
            </a:r>
          </a:p>
        </p:txBody>
      </p:sp>
      <p:sp>
        <p:nvSpPr>
          <p:cNvPr id="30" name="Espace réservé pour une image  7">
            <a:extLst>
              <a:ext uri="{FF2B5EF4-FFF2-40B4-BE49-F238E27FC236}">
                <a16:creationId xmlns="" xmlns:a16="http://schemas.microsoft.com/office/drawing/2014/main" id="{3C2A3005-357A-5A42-80B1-157D578EF38D}"/>
              </a:ext>
            </a:extLst>
          </p:cNvPr>
          <p:cNvSpPr>
            <a:spLocks noGrp="1" noChangeAspect="1"/>
          </p:cNvSpPr>
          <p:nvPr>
            <p:ph type="pic" sz="quarter" idx="76" hasCustomPrompt="1"/>
          </p:nvPr>
        </p:nvSpPr>
        <p:spPr>
          <a:xfrm>
            <a:off x="1205163" y="2339837"/>
            <a:ext cx="1440000" cy="1440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0" name="Espace réservé pour une image  7">
            <a:extLst>
              <a:ext uri="{FF2B5EF4-FFF2-40B4-BE49-F238E27FC236}">
                <a16:creationId xmlns="" xmlns:a16="http://schemas.microsoft.com/office/drawing/2014/main" id="{A2D06F0C-5A41-EB4E-B29B-884AF07AF996}"/>
              </a:ext>
            </a:extLst>
          </p:cNvPr>
          <p:cNvSpPr>
            <a:spLocks noGrp="1" noChangeAspect="1"/>
          </p:cNvSpPr>
          <p:nvPr>
            <p:ph type="pic" sz="quarter" idx="82" hasCustomPrompt="1"/>
          </p:nvPr>
        </p:nvSpPr>
        <p:spPr>
          <a:xfrm>
            <a:off x="4625275" y="2339975"/>
            <a:ext cx="1440000" cy="1440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1" name="Espace réservé pour une image  7">
            <a:extLst>
              <a:ext uri="{FF2B5EF4-FFF2-40B4-BE49-F238E27FC236}">
                <a16:creationId xmlns="" xmlns:a16="http://schemas.microsoft.com/office/drawing/2014/main" id="{30300D13-A1EC-AC47-96B9-5B9E7B8D18CC}"/>
              </a:ext>
            </a:extLst>
          </p:cNvPr>
          <p:cNvSpPr>
            <a:spLocks noGrp="1" noChangeAspect="1"/>
          </p:cNvSpPr>
          <p:nvPr>
            <p:ph type="pic" sz="quarter" idx="83" hasCustomPrompt="1"/>
          </p:nvPr>
        </p:nvSpPr>
        <p:spPr>
          <a:xfrm>
            <a:off x="8046650" y="2339837"/>
            <a:ext cx="1440000" cy="1440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4" name="Espace réservé du texte 23">
            <a:extLst>
              <a:ext uri="{FF2B5EF4-FFF2-40B4-BE49-F238E27FC236}">
                <a16:creationId xmlns="" xmlns:a16="http://schemas.microsoft.com/office/drawing/2014/main" id="{7BC58CB7-F5A0-B54C-A0D7-94C51C8CCA1E}"/>
              </a:ext>
            </a:extLst>
          </p:cNvPr>
          <p:cNvSpPr>
            <a:spLocks noGrp="1"/>
          </p:cNvSpPr>
          <p:nvPr>
            <p:ph type="body" sz="quarter" idx="84" hasCustomPrompt="1"/>
          </p:nvPr>
        </p:nvSpPr>
        <p:spPr>
          <a:xfrm>
            <a:off x="4085275" y="4319587"/>
            <a:ext cx="2520000" cy="1800226"/>
          </a:xfrm>
        </p:spPr>
        <p:txBody>
          <a:bodyPr>
            <a:noAutofit/>
          </a:bodyPr>
          <a:lstStyle>
            <a:lvl1pPr marL="0" indent="0" algn="ctr">
              <a:buNone/>
              <a:defRPr sz="1600" b="0" i="0" spc="0" baseline="0">
                <a:solidFill>
                  <a:srgbClr val="00465A"/>
                </a:solidFill>
                <a:latin typeface="+mn-lt"/>
              </a:defRPr>
            </a:lvl1pPr>
          </a:lstStyle>
          <a:p>
            <a:pPr lvl="0"/>
            <a:r>
              <a:rPr lang="fr-FR" dirty="0"/>
              <a:t>Argument n°2</a:t>
            </a:r>
          </a:p>
        </p:txBody>
      </p:sp>
      <p:sp>
        <p:nvSpPr>
          <p:cNvPr id="25" name="Espace réservé du texte 23">
            <a:extLst>
              <a:ext uri="{FF2B5EF4-FFF2-40B4-BE49-F238E27FC236}">
                <a16:creationId xmlns="" xmlns:a16="http://schemas.microsoft.com/office/drawing/2014/main" id="{35FFA01A-1D8D-DA46-8701-1EFE0B642BC2}"/>
              </a:ext>
            </a:extLst>
          </p:cNvPr>
          <p:cNvSpPr>
            <a:spLocks noGrp="1"/>
          </p:cNvSpPr>
          <p:nvPr>
            <p:ph type="body" sz="quarter" idx="85" hasCustomPrompt="1"/>
          </p:nvPr>
        </p:nvSpPr>
        <p:spPr>
          <a:xfrm>
            <a:off x="7505700" y="4319587"/>
            <a:ext cx="2520000" cy="1800226"/>
          </a:xfrm>
        </p:spPr>
        <p:txBody>
          <a:bodyPr>
            <a:noAutofit/>
          </a:bodyPr>
          <a:lstStyle>
            <a:lvl1pPr marL="0" indent="0" algn="ctr">
              <a:buNone/>
              <a:defRPr sz="1600" b="0" i="0" spc="0" baseline="0">
                <a:solidFill>
                  <a:srgbClr val="00465A"/>
                </a:solidFill>
                <a:latin typeface="+mn-lt"/>
              </a:defRPr>
            </a:lvl1pPr>
          </a:lstStyle>
          <a:p>
            <a:pPr lvl="0"/>
            <a:r>
              <a:rPr lang="fr-FR" dirty="0"/>
              <a:t>Argument n°3</a:t>
            </a:r>
          </a:p>
        </p:txBody>
      </p:sp>
    </p:spTree>
    <p:extLst>
      <p:ext uri="{BB962C8B-B14F-4D97-AF65-F5344CB8AC3E}">
        <p14:creationId xmlns:p14="http://schemas.microsoft.com/office/powerpoint/2010/main" val="3461847805"/>
      </p:ext>
    </p:extLst>
  </p:cSld>
  <p:clrMapOvr>
    <a:masterClrMapping/>
  </p:clrMapOvr>
  <p:extLst>
    <p:ext uri="{DCECCB84-F9BA-43D5-87BE-67443E8EF086}">
      <p15:sldGuideLst xmlns="" xmlns:p15="http://schemas.microsoft.com/office/powerpoint/2012/main">
        <p15:guide id="1" orient="horz" pos="1474">
          <p15:clr>
            <a:srgbClr val="FBAE40"/>
          </p15:clr>
        </p15:guide>
        <p15:guide id="2" orient="horz" pos="4195">
          <p15:clr>
            <a:srgbClr val="547EBF"/>
          </p15:clr>
        </p15:guide>
        <p15:guide id="5" pos="2007">
          <p15:clr>
            <a:srgbClr val="FBAE40"/>
          </p15:clr>
        </p15:guide>
        <p15:guide id="7" orient="horz" pos="2381">
          <p15:clr>
            <a:srgbClr val="FBAE40"/>
          </p15:clr>
        </p15:guide>
        <p15:guide id="8" pos="2574">
          <p15:clr>
            <a:srgbClr val="FBAE40"/>
          </p15:clr>
        </p15:guide>
        <p15:guide id="10" orient="horz" pos="2721">
          <p15:clr>
            <a:srgbClr val="FBAE40"/>
          </p15:clr>
        </p15:guide>
        <p15:guide id="11" orient="horz" pos="3855">
          <p15:clr>
            <a:srgbClr val="FBAE40"/>
          </p15:clr>
        </p15:guide>
        <p15:guide id="12" pos="4161">
          <p15:clr>
            <a:srgbClr val="FBAE40"/>
          </p15:clr>
        </p15:guide>
        <p15:guide id="13" pos="4728">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icto_Ligne_4">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30" name="Espace réservé pour une image  7">
            <a:extLst>
              <a:ext uri="{FF2B5EF4-FFF2-40B4-BE49-F238E27FC236}">
                <a16:creationId xmlns="" xmlns:a16="http://schemas.microsoft.com/office/drawing/2014/main" id="{3C2A3005-357A-5A42-80B1-157D578EF38D}"/>
              </a:ext>
            </a:extLst>
          </p:cNvPr>
          <p:cNvSpPr>
            <a:spLocks noGrp="1" noChangeAspect="1"/>
          </p:cNvSpPr>
          <p:nvPr>
            <p:ph type="pic" sz="quarter" idx="76" hasCustomPrompt="1"/>
          </p:nvPr>
        </p:nvSpPr>
        <p:spPr>
          <a:xfrm>
            <a:off x="1169163" y="4860000"/>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11" name="Espace réservé du contenu 10">
            <a:extLst>
              <a:ext uri="{FF2B5EF4-FFF2-40B4-BE49-F238E27FC236}">
                <a16:creationId xmlns="" xmlns:a16="http://schemas.microsoft.com/office/drawing/2014/main" id="{EED7B885-3AFC-014D-A6DA-FDAE052AFFC8}"/>
              </a:ext>
            </a:extLst>
          </p:cNvPr>
          <p:cNvSpPr>
            <a:spLocks noGrp="1"/>
          </p:cNvSpPr>
          <p:nvPr>
            <p:ph sz="quarter" idx="83"/>
          </p:nvPr>
        </p:nvSpPr>
        <p:spPr>
          <a:xfrm>
            <a:off x="665163" y="1979613"/>
            <a:ext cx="9361487" cy="2159000"/>
          </a:xfr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5" name="Espace réservé pour une image  7">
            <a:extLst>
              <a:ext uri="{FF2B5EF4-FFF2-40B4-BE49-F238E27FC236}">
                <a16:creationId xmlns="" xmlns:a16="http://schemas.microsoft.com/office/drawing/2014/main" id="{E0933B1B-A049-EC42-81E0-24FA4BAEFE0B}"/>
              </a:ext>
            </a:extLst>
          </p:cNvPr>
          <p:cNvSpPr>
            <a:spLocks noGrp="1" noChangeAspect="1"/>
          </p:cNvSpPr>
          <p:nvPr>
            <p:ph type="pic" sz="quarter" idx="90" hasCustomPrompt="1"/>
          </p:nvPr>
        </p:nvSpPr>
        <p:spPr>
          <a:xfrm>
            <a:off x="3689442" y="4859338"/>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6" name="Espace réservé pour une image  7">
            <a:extLst>
              <a:ext uri="{FF2B5EF4-FFF2-40B4-BE49-F238E27FC236}">
                <a16:creationId xmlns="" xmlns:a16="http://schemas.microsoft.com/office/drawing/2014/main" id="{FCD5D881-EEA1-B249-A12E-7EC9AB0AC47E}"/>
              </a:ext>
            </a:extLst>
          </p:cNvPr>
          <p:cNvSpPr>
            <a:spLocks noGrp="1" noChangeAspect="1"/>
          </p:cNvSpPr>
          <p:nvPr>
            <p:ph type="pic" sz="quarter" idx="91" hasCustomPrompt="1"/>
          </p:nvPr>
        </p:nvSpPr>
        <p:spPr>
          <a:xfrm>
            <a:off x="6209721" y="4860000"/>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7" name="Espace réservé pour une image  7">
            <a:extLst>
              <a:ext uri="{FF2B5EF4-FFF2-40B4-BE49-F238E27FC236}">
                <a16:creationId xmlns="" xmlns:a16="http://schemas.microsoft.com/office/drawing/2014/main" id="{A3D0789B-CBFC-C940-A4C1-248608434A5F}"/>
              </a:ext>
            </a:extLst>
          </p:cNvPr>
          <p:cNvSpPr>
            <a:spLocks noGrp="1" noChangeAspect="1"/>
          </p:cNvSpPr>
          <p:nvPr>
            <p:ph type="pic" sz="quarter" idx="92" hasCustomPrompt="1"/>
          </p:nvPr>
        </p:nvSpPr>
        <p:spPr>
          <a:xfrm>
            <a:off x="8730000" y="4859338"/>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1" name="Espace réservé du texte 10">
            <a:extLst>
              <a:ext uri="{FF2B5EF4-FFF2-40B4-BE49-F238E27FC236}">
                <a16:creationId xmlns="" xmlns:a16="http://schemas.microsoft.com/office/drawing/2014/main" id="{BE146E29-B288-D142-91EE-3D54AA4998E0}"/>
              </a:ext>
            </a:extLst>
          </p:cNvPr>
          <p:cNvSpPr>
            <a:spLocks noGrp="1"/>
          </p:cNvSpPr>
          <p:nvPr>
            <p:ph type="body" sz="quarter" idx="18" hasCustomPrompt="1"/>
          </p:nvPr>
        </p:nvSpPr>
        <p:spPr>
          <a:xfrm>
            <a:off x="5706000" y="4248000"/>
            <a:ext cx="4319588" cy="180000"/>
          </a:xfrm>
        </p:spPr>
        <p:txBody>
          <a:bodyPr anchor="ctr" anchorCtr="0"/>
          <a:lstStyle>
            <a:lvl1pPr algn="r">
              <a:defRPr sz="900" b="0" i="1">
                <a:solidFill>
                  <a:schemeClr val="tx1"/>
                </a:solidFill>
                <a:latin typeface="Calibri Light" panose="020F0302020204030204" pitchFamily="34" charset="0"/>
                <a:cs typeface="Calibri Light" panose="020F0302020204030204" pitchFamily="34" charset="0"/>
              </a:defRPr>
            </a:lvl1pPr>
          </a:lstStyle>
          <a:p>
            <a:pPr lvl="0"/>
            <a:r>
              <a:rPr lang="fr-FR" dirty="0"/>
              <a:t>Cliquer pour insérer la source</a:t>
            </a:r>
          </a:p>
        </p:txBody>
      </p:sp>
      <p:sp>
        <p:nvSpPr>
          <p:cNvPr id="35" name="Espace réservé du texte 23">
            <a:extLst>
              <a:ext uri="{FF2B5EF4-FFF2-40B4-BE49-F238E27FC236}">
                <a16:creationId xmlns="" xmlns:a16="http://schemas.microsoft.com/office/drawing/2014/main" id="{C1E3D8CE-20AE-CB43-8AA9-9608916ECAF2}"/>
              </a:ext>
            </a:extLst>
          </p:cNvPr>
          <p:cNvSpPr>
            <a:spLocks noGrp="1"/>
          </p:cNvSpPr>
          <p:nvPr>
            <p:ph type="body" sz="quarter" idx="96" hasCustomPrompt="1"/>
          </p:nvPr>
        </p:nvSpPr>
        <p:spPr>
          <a:xfrm>
            <a:off x="8226425" y="5832475"/>
            <a:ext cx="1799163" cy="827088"/>
          </a:xfrm>
        </p:spPr>
        <p:txBody>
          <a:bodyPr>
            <a:noAutofit/>
          </a:bodyPr>
          <a:lstStyle>
            <a:lvl1pPr marL="0" indent="0" algn="ctr">
              <a:buNone/>
              <a:defRPr sz="1400" b="0" i="0" spc="0" baseline="0">
                <a:solidFill>
                  <a:srgbClr val="00465A"/>
                </a:solidFill>
                <a:latin typeface="+mn-lt"/>
              </a:defRPr>
            </a:lvl1pPr>
          </a:lstStyle>
          <a:p>
            <a:pPr lvl="0"/>
            <a:r>
              <a:rPr lang="fr-FR" dirty="0"/>
              <a:t>Insérer une idée</a:t>
            </a:r>
          </a:p>
        </p:txBody>
      </p:sp>
      <p:sp>
        <p:nvSpPr>
          <p:cNvPr id="36" name="Espace réservé du texte 23">
            <a:extLst>
              <a:ext uri="{FF2B5EF4-FFF2-40B4-BE49-F238E27FC236}">
                <a16:creationId xmlns="" xmlns:a16="http://schemas.microsoft.com/office/drawing/2014/main" id="{943C615E-164D-9F48-9FDF-2617329C0DF5}"/>
              </a:ext>
            </a:extLst>
          </p:cNvPr>
          <p:cNvSpPr>
            <a:spLocks noGrp="1"/>
          </p:cNvSpPr>
          <p:nvPr>
            <p:ph type="body" sz="quarter" idx="97" hasCustomPrompt="1"/>
          </p:nvPr>
        </p:nvSpPr>
        <p:spPr>
          <a:xfrm>
            <a:off x="665163" y="5832475"/>
            <a:ext cx="1799163" cy="827088"/>
          </a:xfrm>
        </p:spPr>
        <p:txBody>
          <a:bodyPr>
            <a:noAutofit/>
          </a:bodyPr>
          <a:lstStyle>
            <a:lvl1pPr marL="0" indent="0" algn="ctr">
              <a:buNone/>
              <a:defRPr sz="1400" b="0" i="0" spc="0" baseline="0">
                <a:solidFill>
                  <a:srgbClr val="00465A"/>
                </a:solidFill>
                <a:latin typeface="+mn-lt"/>
              </a:defRPr>
            </a:lvl1pPr>
          </a:lstStyle>
          <a:p>
            <a:pPr lvl="0"/>
            <a:r>
              <a:rPr lang="fr-FR" dirty="0"/>
              <a:t>Insérer une idée</a:t>
            </a:r>
          </a:p>
        </p:txBody>
      </p:sp>
      <p:sp>
        <p:nvSpPr>
          <p:cNvPr id="37" name="Espace réservé du texte 23">
            <a:extLst>
              <a:ext uri="{FF2B5EF4-FFF2-40B4-BE49-F238E27FC236}">
                <a16:creationId xmlns="" xmlns:a16="http://schemas.microsoft.com/office/drawing/2014/main" id="{0C9B5F63-BCCC-8740-9905-B11163B6C613}"/>
              </a:ext>
            </a:extLst>
          </p:cNvPr>
          <p:cNvSpPr>
            <a:spLocks noGrp="1"/>
          </p:cNvSpPr>
          <p:nvPr>
            <p:ph type="body" sz="quarter" idx="98" hasCustomPrompt="1"/>
          </p:nvPr>
        </p:nvSpPr>
        <p:spPr>
          <a:xfrm>
            <a:off x="3185860" y="5832475"/>
            <a:ext cx="1799163" cy="827088"/>
          </a:xfrm>
        </p:spPr>
        <p:txBody>
          <a:bodyPr>
            <a:noAutofit/>
          </a:bodyPr>
          <a:lstStyle>
            <a:lvl1pPr marL="0" indent="0" algn="ctr">
              <a:buNone/>
              <a:defRPr sz="1400" b="0" i="0" spc="0" baseline="0">
                <a:solidFill>
                  <a:srgbClr val="00465A"/>
                </a:solidFill>
                <a:latin typeface="+mn-lt"/>
              </a:defRPr>
            </a:lvl1pPr>
          </a:lstStyle>
          <a:p>
            <a:pPr lvl="0"/>
            <a:r>
              <a:rPr lang="fr-FR" dirty="0"/>
              <a:t>Insérer une idée</a:t>
            </a:r>
          </a:p>
        </p:txBody>
      </p:sp>
      <p:sp>
        <p:nvSpPr>
          <p:cNvPr id="38" name="Espace réservé du texte 23">
            <a:extLst>
              <a:ext uri="{FF2B5EF4-FFF2-40B4-BE49-F238E27FC236}">
                <a16:creationId xmlns="" xmlns:a16="http://schemas.microsoft.com/office/drawing/2014/main" id="{9C21EAE5-61BD-CC44-A252-4F381FA576A1}"/>
              </a:ext>
            </a:extLst>
          </p:cNvPr>
          <p:cNvSpPr>
            <a:spLocks noGrp="1"/>
          </p:cNvSpPr>
          <p:nvPr>
            <p:ph type="body" sz="quarter" idx="99" hasCustomPrompt="1"/>
          </p:nvPr>
        </p:nvSpPr>
        <p:spPr>
          <a:xfrm>
            <a:off x="5706537" y="5832475"/>
            <a:ext cx="1799163" cy="827088"/>
          </a:xfrm>
        </p:spPr>
        <p:txBody>
          <a:bodyPr>
            <a:noAutofit/>
          </a:bodyPr>
          <a:lstStyle>
            <a:lvl1pPr marL="0" indent="0" algn="ctr">
              <a:buNone/>
              <a:defRPr sz="1400" b="0" i="0" spc="0" baseline="0">
                <a:solidFill>
                  <a:srgbClr val="00465A"/>
                </a:solidFill>
                <a:latin typeface="+mn-lt"/>
              </a:defRPr>
            </a:lvl1pPr>
          </a:lstStyle>
          <a:p>
            <a:pPr lvl="0"/>
            <a:r>
              <a:rPr lang="fr-FR" dirty="0"/>
              <a:t>Insérer une idée</a:t>
            </a:r>
          </a:p>
        </p:txBody>
      </p:sp>
    </p:spTree>
    <p:extLst>
      <p:ext uri="{BB962C8B-B14F-4D97-AF65-F5344CB8AC3E}">
        <p14:creationId xmlns:p14="http://schemas.microsoft.com/office/powerpoint/2010/main" val="2073501370"/>
      </p:ext>
    </p:extLst>
  </p:cSld>
  <p:clrMapOvr>
    <a:masterClrMapping/>
  </p:clrMapOvr>
  <p:extLst>
    <p:ext uri="{DCECCB84-F9BA-43D5-87BE-67443E8EF086}">
      <p15:sldGuideLst xmlns="" xmlns:p15="http://schemas.microsoft.com/office/powerpoint/2012/main">
        <p15:guide id="1" orient="horz" pos="1247">
          <p15:clr>
            <a:srgbClr val="FBAE40"/>
          </p15:clr>
        </p15:guide>
        <p15:guide id="2" orient="horz" pos="4195">
          <p15:clr>
            <a:srgbClr val="547EBF"/>
          </p15:clr>
        </p15:guide>
        <p15:guide id="5" pos="1553">
          <p15:clr>
            <a:srgbClr val="FBAE40"/>
          </p15:clr>
        </p15:guide>
        <p15:guide id="7" orient="horz" pos="2608">
          <p15:clr>
            <a:srgbClr val="FBAE40"/>
          </p15:clr>
        </p15:guide>
        <p15:guide id="8" pos="3594">
          <p15:clr>
            <a:srgbClr val="FBAE40"/>
          </p15:clr>
        </p15:guide>
        <p15:guide id="10" orient="horz" pos="3061">
          <p15:clr>
            <a:srgbClr val="FBAE40"/>
          </p15:clr>
        </p15:guide>
        <p15:guide id="11" orient="horz" pos="3674">
          <p15:clr>
            <a:srgbClr val="FBAE40"/>
          </p15:clr>
        </p15:guide>
        <p15:guide id="12" pos="2007">
          <p15:clr>
            <a:srgbClr val="FBAE40"/>
          </p15:clr>
        </p15:guide>
        <p15:guide id="13" pos="3141">
          <p15:clr>
            <a:srgbClr val="FBAE40"/>
          </p15:clr>
        </p15:guide>
        <p15:guide id="14" pos="4728">
          <p15:clr>
            <a:srgbClr val="FBAE40"/>
          </p15:clr>
        </p15:guide>
        <p15:guide id="15" pos="5182">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ictos_8_Copil">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CC98EA91-5925-EB41-9258-081B73D30E04}"/>
              </a:ext>
            </a:extLst>
          </p:cNvPr>
          <p:cNvSpPr>
            <a:spLocks noGrp="1"/>
          </p:cNvSpPr>
          <p:nvPr>
            <p:ph type="ftr" sz="quarter" idx="10"/>
          </p:nvPr>
        </p:nvSpPr>
        <p:spPr>
          <a:xfrm>
            <a:off x="4446000" y="7200900"/>
            <a:ext cx="5400000" cy="108000"/>
          </a:xfrm>
        </p:spPr>
        <p:txBody>
          <a:bodyPr/>
          <a:lstStyle/>
          <a:p>
            <a:r>
              <a:rPr lang="fr-FR"/>
              <a:t>Etude qualitative relogement - Grenoble Alpes Métropole   |   Groupe Pluricité   |   Mai 2020</a:t>
            </a:r>
            <a:endParaRPr lang="fr-FR" dirty="0"/>
          </a:p>
        </p:txBody>
      </p:sp>
      <p:sp>
        <p:nvSpPr>
          <p:cNvPr id="4" name="Espace réservé du numéro de diapositive 3">
            <a:extLst>
              <a:ext uri="{FF2B5EF4-FFF2-40B4-BE49-F238E27FC236}">
                <a16:creationId xmlns="" xmlns:a16="http://schemas.microsoft.com/office/drawing/2014/main" id="{0B259C4B-A4ED-9B49-A40C-A9F088D98E40}"/>
              </a:ext>
            </a:extLst>
          </p:cNvPr>
          <p:cNvSpPr>
            <a:spLocks noGrp="1"/>
          </p:cNvSpPr>
          <p:nvPr>
            <p:ph type="sldNum" sz="quarter" idx="11"/>
          </p:nvPr>
        </p:nvSpPr>
        <p:spPr>
          <a:xfrm>
            <a:off x="9846000" y="7200900"/>
            <a:ext cx="180000" cy="108000"/>
          </a:xfrm>
        </p:spPr>
        <p:txBody>
          <a:bodyPr/>
          <a:lstStyle/>
          <a:p>
            <a:fld id="{2069B0F2-0842-FB4D-BE8C-87114636FAF2}" type="slidenum">
              <a:rPr lang="fr-FR" smtClean="0"/>
              <a:pPr/>
              <a:t>‹N°›</a:t>
            </a:fld>
            <a:endParaRPr lang="fr-FR" dirty="0"/>
          </a:p>
        </p:txBody>
      </p:sp>
      <p:cxnSp>
        <p:nvCxnSpPr>
          <p:cNvPr id="5" name="Connecteur droit 4">
            <a:extLst>
              <a:ext uri="{FF2B5EF4-FFF2-40B4-BE49-F238E27FC236}">
                <a16:creationId xmlns="" xmlns:a16="http://schemas.microsoft.com/office/drawing/2014/main" id="{3CFDE2FC-75FF-8645-B2A7-00E6F5AAE3D5}"/>
              </a:ext>
            </a:extLst>
          </p:cNvPr>
          <p:cNvCxnSpPr>
            <a:cxnSpLocks/>
          </p:cNvCxnSpPr>
          <p:nvPr userDrawn="1"/>
        </p:nvCxnSpPr>
        <p:spPr>
          <a:xfrm>
            <a:off x="0" y="1079500"/>
            <a:ext cx="1002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 xmlns:a16="http://schemas.microsoft.com/office/drawing/2014/main" id="{CB0D1365-27EE-4446-86B4-B1F49CFF5229}"/>
              </a:ext>
            </a:extLst>
          </p:cNvPr>
          <p:cNvSpPr>
            <a:spLocks noChangeAspect="1"/>
          </p:cNvSpPr>
          <p:nvPr userDrawn="1"/>
        </p:nvSpPr>
        <p:spPr>
          <a:xfrm>
            <a:off x="10170000" y="10435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 xmlns:a16="http://schemas.microsoft.com/office/drawing/2014/main" id="{A77FF214-0040-004B-92AB-F1FCEDBF1EC0}"/>
              </a:ext>
            </a:extLst>
          </p:cNvPr>
          <p:cNvCxnSpPr>
            <a:cxnSpLocks/>
          </p:cNvCxnSpPr>
          <p:nvPr userDrawn="1"/>
        </p:nvCxnSpPr>
        <p:spPr>
          <a:xfrm>
            <a:off x="10386000" y="7254000"/>
            <a:ext cx="306000" cy="0"/>
          </a:xfrm>
          <a:prstGeom prst="line">
            <a:avLst/>
          </a:prstGeom>
          <a:ln w="15875" cap="rnd">
            <a:solidFill>
              <a:srgbClr val="FF870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 xmlns:a16="http://schemas.microsoft.com/office/drawing/2014/main" id="{5D6E45BC-0089-F64B-842F-F0F5902A1969}"/>
              </a:ext>
            </a:extLst>
          </p:cNvPr>
          <p:cNvSpPr>
            <a:spLocks noChangeAspect="1"/>
          </p:cNvSpPr>
          <p:nvPr userDrawn="1"/>
        </p:nvSpPr>
        <p:spPr>
          <a:xfrm>
            <a:off x="10170000" y="7218000"/>
            <a:ext cx="72000" cy="72000"/>
          </a:xfrm>
          <a:prstGeom prst="ellipse">
            <a:avLst/>
          </a:prstGeom>
          <a:solidFill>
            <a:srgbClr val="0F7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a:extLst>
              <a:ext uri="{FF2B5EF4-FFF2-40B4-BE49-F238E27FC236}">
                <a16:creationId xmlns="" xmlns:a16="http://schemas.microsoft.com/office/drawing/2014/main" id="{857A1BA1-BE75-B942-B47C-78F6F05A84DD}"/>
              </a:ext>
            </a:extLst>
          </p:cNvPr>
          <p:cNvSpPr>
            <a:spLocks noGrp="1"/>
          </p:cNvSpPr>
          <p:nvPr>
            <p:ph type="title" hasCustomPrompt="1"/>
          </p:nvPr>
        </p:nvSpPr>
        <p:spPr/>
        <p:txBody>
          <a:bodyPr/>
          <a:lstStyle/>
          <a:p>
            <a:r>
              <a:rPr lang="fr-FR" dirty="0"/>
              <a:t>Cliquer pour insérer un titre</a:t>
            </a:r>
          </a:p>
        </p:txBody>
      </p:sp>
      <p:sp>
        <p:nvSpPr>
          <p:cNvPr id="8" name="Espace réservé pour une image  7">
            <a:extLst>
              <a:ext uri="{FF2B5EF4-FFF2-40B4-BE49-F238E27FC236}">
                <a16:creationId xmlns="" xmlns:a16="http://schemas.microsoft.com/office/drawing/2014/main" id="{B44A41F4-B71E-8348-9FC3-71DA77C62E8F}"/>
              </a:ext>
            </a:extLst>
          </p:cNvPr>
          <p:cNvSpPr>
            <a:spLocks noGrp="1" noChangeAspect="1"/>
          </p:cNvSpPr>
          <p:nvPr>
            <p:ph type="pic" sz="quarter" idx="57" hasCustomPrompt="1"/>
          </p:nvPr>
        </p:nvSpPr>
        <p:spPr>
          <a:xfrm>
            <a:off x="665163" y="2159000"/>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4" name="Espace réservé pour une image  7">
            <a:extLst>
              <a:ext uri="{FF2B5EF4-FFF2-40B4-BE49-F238E27FC236}">
                <a16:creationId xmlns="" xmlns:a16="http://schemas.microsoft.com/office/drawing/2014/main" id="{A722150A-DA36-1941-BF51-00936C8C2244}"/>
              </a:ext>
            </a:extLst>
          </p:cNvPr>
          <p:cNvSpPr>
            <a:spLocks noGrp="1" noChangeAspect="1"/>
          </p:cNvSpPr>
          <p:nvPr>
            <p:ph type="pic" sz="quarter" idx="70" hasCustomPrompt="1"/>
          </p:nvPr>
        </p:nvSpPr>
        <p:spPr>
          <a:xfrm>
            <a:off x="665163" y="3311000"/>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27" name="Espace réservé pour une image  7">
            <a:extLst>
              <a:ext uri="{FF2B5EF4-FFF2-40B4-BE49-F238E27FC236}">
                <a16:creationId xmlns="" xmlns:a16="http://schemas.microsoft.com/office/drawing/2014/main" id="{483F9CE9-76E4-4D45-BA88-41D96B965C55}"/>
              </a:ext>
            </a:extLst>
          </p:cNvPr>
          <p:cNvSpPr>
            <a:spLocks noGrp="1" noChangeAspect="1"/>
          </p:cNvSpPr>
          <p:nvPr>
            <p:ph type="pic" sz="quarter" idx="73" hasCustomPrompt="1"/>
          </p:nvPr>
        </p:nvSpPr>
        <p:spPr>
          <a:xfrm>
            <a:off x="665322" y="4463000"/>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0" name="Espace réservé pour une image  7">
            <a:extLst>
              <a:ext uri="{FF2B5EF4-FFF2-40B4-BE49-F238E27FC236}">
                <a16:creationId xmlns="" xmlns:a16="http://schemas.microsoft.com/office/drawing/2014/main" id="{3C2A3005-357A-5A42-80B1-157D578EF38D}"/>
              </a:ext>
            </a:extLst>
          </p:cNvPr>
          <p:cNvSpPr>
            <a:spLocks noGrp="1" noChangeAspect="1"/>
          </p:cNvSpPr>
          <p:nvPr>
            <p:ph type="pic" sz="quarter" idx="76" hasCustomPrompt="1"/>
          </p:nvPr>
        </p:nvSpPr>
        <p:spPr>
          <a:xfrm>
            <a:off x="665973" y="5615499"/>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3" name="Espace réservé pour une image  7">
            <a:extLst>
              <a:ext uri="{FF2B5EF4-FFF2-40B4-BE49-F238E27FC236}">
                <a16:creationId xmlns="" xmlns:a16="http://schemas.microsoft.com/office/drawing/2014/main" id="{A9A4F89C-CDCC-684C-AC36-3FAE4DC90503}"/>
              </a:ext>
            </a:extLst>
          </p:cNvPr>
          <p:cNvSpPr>
            <a:spLocks noGrp="1" noChangeAspect="1"/>
          </p:cNvSpPr>
          <p:nvPr>
            <p:ph type="pic" sz="quarter" idx="79" hasCustomPrompt="1"/>
          </p:nvPr>
        </p:nvSpPr>
        <p:spPr>
          <a:xfrm>
            <a:off x="5886000" y="2159000"/>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36" name="Espace réservé pour une image  7">
            <a:extLst>
              <a:ext uri="{FF2B5EF4-FFF2-40B4-BE49-F238E27FC236}">
                <a16:creationId xmlns="" xmlns:a16="http://schemas.microsoft.com/office/drawing/2014/main" id="{978487AD-25E4-9044-88E9-6E1EB69BC9E3}"/>
              </a:ext>
            </a:extLst>
          </p:cNvPr>
          <p:cNvSpPr>
            <a:spLocks noGrp="1" noChangeAspect="1"/>
          </p:cNvSpPr>
          <p:nvPr>
            <p:ph type="pic" sz="quarter" idx="82" hasCustomPrompt="1"/>
          </p:nvPr>
        </p:nvSpPr>
        <p:spPr>
          <a:xfrm>
            <a:off x="5886000" y="3311000"/>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40" name="Espace réservé pour une image  7">
            <a:extLst>
              <a:ext uri="{FF2B5EF4-FFF2-40B4-BE49-F238E27FC236}">
                <a16:creationId xmlns="" xmlns:a16="http://schemas.microsoft.com/office/drawing/2014/main" id="{C0FA5620-079A-854C-8DF9-B1D8B369C7D2}"/>
              </a:ext>
            </a:extLst>
          </p:cNvPr>
          <p:cNvSpPr>
            <a:spLocks noGrp="1" noChangeAspect="1"/>
          </p:cNvSpPr>
          <p:nvPr>
            <p:ph type="pic" sz="quarter" idx="85" hasCustomPrompt="1"/>
          </p:nvPr>
        </p:nvSpPr>
        <p:spPr>
          <a:xfrm>
            <a:off x="5886000" y="4463000"/>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43" name="Espace réservé pour une image  7">
            <a:extLst>
              <a:ext uri="{FF2B5EF4-FFF2-40B4-BE49-F238E27FC236}">
                <a16:creationId xmlns="" xmlns:a16="http://schemas.microsoft.com/office/drawing/2014/main" id="{AADEDCCD-DAC5-C34C-AF3F-CCB3873157DA}"/>
              </a:ext>
            </a:extLst>
          </p:cNvPr>
          <p:cNvSpPr>
            <a:spLocks noGrp="1" noChangeAspect="1"/>
          </p:cNvSpPr>
          <p:nvPr>
            <p:ph type="pic" sz="quarter" idx="88" hasCustomPrompt="1"/>
          </p:nvPr>
        </p:nvSpPr>
        <p:spPr>
          <a:xfrm>
            <a:off x="5886000" y="5615499"/>
            <a:ext cx="792000" cy="792000"/>
          </a:xfrm>
        </p:spPr>
        <p:txBody>
          <a:bodyPr anchor="ctr" anchorCtr="0">
            <a:noAutofit/>
          </a:bodyPr>
          <a:lstStyle>
            <a:lvl1pPr marL="0" indent="0" algn="ctr">
              <a:buFontTx/>
              <a:buNone/>
              <a:defRPr sz="800" b="0" i="0">
                <a:latin typeface="+mn-lt"/>
              </a:defRPr>
            </a:lvl1pPr>
          </a:lstStyle>
          <a:p>
            <a:r>
              <a:rPr lang="fr-FR" dirty="0"/>
              <a:t>Cliquer pour ajouter un </a:t>
            </a:r>
            <a:r>
              <a:rPr lang="fr-FR" dirty="0" err="1"/>
              <a:t>picto</a:t>
            </a:r>
            <a:endParaRPr lang="fr-FR" dirty="0"/>
          </a:p>
        </p:txBody>
      </p:sp>
      <p:sp>
        <p:nvSpPr>
          <p:cNvPr id="44" name="Espace réservé du texte 23">
            <a:extLst>
              <a:ext uri="{FF2B5EF4-FFF2-40B4-BE49-F238E27FC236}">
                <a16:creationId xmlns="" xmlns:a16="http://schemas.microsoft.com/office/drawing/2014/main" id="{0D668A8B-E704-0E4D-850F-7BB8F6666580}"/>
              </a:ext>
            </a:extLst>
          </p:cNvPr>
          <p:cNvSpPr>
            <a:spLocks noGrp="1"/>
          </p:cNvSpPr>
          <p:nvPr>
            <p:ph type="body" sz="quarter" idx="97" hasCustomPrompt="1"/>
          </p:nvPr>
        </p:nvSpPr>
        <p:spPr>
          <a:xfrm>
            <a:off x="1817688" y="2159000"/>
            <a:ext cx="2987675" cy="791996"/>
          </a:xfrm>
        </p:spPr>
        <p:txBody>
          <a:bodyPr anchor="ctr" anchorCtr="0">
            <a:noAutofit/>
          </a:bodyPr>
          <a:lstStyle>
            <a:lvl1pPr marL="0" indent="0" algn="l">
              <a:buNone/>
              <a:defRPr sz="1400" b="0" i="0" spc="0" baseline="0">
                <a:solidFill>
                  <a:srgbClr val="00465A"/>
                </a:solidFill>
                <a:latin typeface="+mn-lt"/>
              </a:defRPr>
            </a:lvl1pPr>
          </a:lstStyle>
          <a:p>
            <a:pPr lvl="0"/>
            <a:r>
              <a:rPr lang="fr-FR" dirty="0"/>
              <a:t>Insérer une idée</a:t>
            </a:r>
          </a:p>
        </p:txBody>
      </p:sp>
      <p:sp>
        <p:nvSpPr>
          <p:cNvPr id="45" name="Espace réservé du texte 23">
            <a:extLst>
              <a:ext uri="{FF2B5EF4-FFF2-40B4-BE49-F238E27FC236}">
                <a16:creationId xmlns="" xmlns:a16="http://schemas.microsoft.com/office/drawing/2014/main" id="{F422402D-375A-3445-AEC0-69E3544D4084}"/>
              </a:ext>
            </a:extLst>
          </p:cNvPr>
          <p:cNvSpPr>
            <a:spLocks noGrp="1"/>
          </p:cNvSpPr>
          <p:nvPr>
            <p:ph type="body" sz="quarter" idx="98" hasCustomPrompt="1"/>
          </p:nvPr>
        </p:nvSpPr>
        <p:spPr>
          <a:xfrm>
            <a:off x="1817687" y="3311000"/>
            <a:ext cx="2987675" cy="791996"/>
          </a:xfrm>
        </p:spPr>
        <p:txBody>
          <a:bodyPr anchor="ctr" anchorCtr="0">
            <a:noAutofit/>
          </a:bodyPr>
          <a:lstStyle>
            <a:lvl1pPr marL="0" indent="0" algn="l">
              <a:buNone/>
              <a:defRPr sz="1400" b="0" i="0" spc="0" baseline="0">
                <a:solidFill>
                  <a:srgbClr val="00465A"/>
                </a:solidFill>
                <a:latin typeface="+mn-lt"/>
              </a:defRPr>
            </a:lvl1pPr>
          </a:lstStyle>
          <a:p>
            <a:pPr lvl="0"/>
            <a:r>
              <a:rPr lang="fr-FR" dirty="0"/>
              <a:t>Insérer une idée</a:t>
            </a:r>
          </a:p>
        </p:txBody>
      </p:sp>
      <p:sp>
        <p:nvSpPr>
          <p:cNvPr id="46" name="Espace réservé du texte 23">
            <a:extLst>
              <a:ext uri="{FF2B5EF4-FFF2-40B4-BE49-F238E27FC236}">
                <a16:creationId xmlns="" xmlns:a16="http://schemas.microsoft.com/office/drawing/2014/main" id="{28F87600-38AC-A743-B441-E28D460249D8}"/>
              </a:ext>
            </a:extLst>
          </p:cNvPr>
          <p:cNvSpPr>
            <a:spLocks noGrp="1"/>
          </p:cNvSpPr>
          <p:nvPr>
            <p:ph type="body" sz="quarter" idx="99" hasCustomPrompt="1"/>
          </p:nvPr>
        </p:nvSpPr>
        <p:spPr>
          <a:xfrm>
            <a:off x="1817688" y="4464050"/>
            <a:ext cx="2987675" cy="791996"/>
          </a:xfrm>
        </p:spPr>
        <p:txBody>
          <a:bodyPr anchor="ctr" anchorCtr="0">
            <a:noAutofit/>
          </a:bodyPr>
          <a:lstStyle>
            <a:lvl1pPr marL="0" indent="0" algn="l">
              <a:buNone/>
              <a:defRPr sz="1400" b="0" i="0" spc="0" baseline="0">
                <a:solidFill>
                  <a:srgbClr val="00465A"/>
                </a:solidFill>
                <a:latin typeface="+mn-lt"/>
              </a:defRPr>
            </a:lvl1pPr>
          </a:lstStyle>
          <a:p>
            <a:pPr lvl="0"/>
            <a:r>
              <a:rPr lang="fr-FR" dirty="0"/>
              <a:t>Insérer une idée</a:t>
            </a:r>
          </a:p>
        </p:txBody>
      </p:sp>
      <p:sp>
        <p:nvSpPr>
          <p:cNvPr id="47" name="Espace réservé du texte 23">
            <a:extLst>
              <a:ext uri="{FF2B5EF4-FFF2-40B4-BE49-F238E27FC236}">
                <a16:creationId xmlns="" xmlns:a16="http://schemas.microsoft.com/office/drawing/2014/main" id="{1FF2FA1D-DA1D-094E-B187-7C3037689F78}"/>
              </a:ext>
            </a:extLst>
          </p:cNvPr>
          <p:cNvSpPr>
            <a:spLocks noGrp="1"/>
          </p:cNvSpPr>
          <p:nvPr>
            <p:ph type="body" sz="quarter" idx="100" hasCustomPrompt="1"/>
          </p:nvPr>
        </p:nvSpPr>
        <p:spPr>
          <a:xfrm>
            <a:off x="1817688" y="5611190"/>
            <a:ext cx="2987675" cy="791996"/>
          </a:xfrm>
        </p:spPr>
        <p:txBody>
          <a:bodyPr anchor="ctr" anchorCtr="0">
            <a:noAutofit/>
          </a:bodyPr>
          <a:lstStyle>
            <a:lvl1pPr marL="0" indent="0" algn="l">
              <a:buNone/>
              <a:defRPr sz="1400" b="0" i="0" spc="0" baseline="0">
                <a:solidFill>
                  <a:srgbClr val="00465A"/>
                </a:solidFill>
                <a:latin typeface="+mn-lt"/>
              </a:defRPr>
            </a:lvl1pPr>
          </a:lstStyle>
          <a:p>
            <a:pPr lvl="0"/>
            <a:r>
              <a:rPr lang="fr-FR" dirty="0"/>
              <a:t>Insérer une idée</a:t>
            </a:r>
          </a:p>
        </p:txBody>
      </p:sp>
      <p:sp>
        <p:nvSpPr>
          <p:cNvPr id="48" name="Espace réservé du texte 23">
            <a:extLst>
              <a:ext uri="{FF2B5EF4-FFF2-40B4-BE49-F238E27FC236}">
                <a16:creationId xmlns="" xmlns:a16="http://schemas.microsoft.com/office/drawing/2014/main" id="{17CEF528-05C6-FF4E-B07F-570C72879CF3}"/>
              </a:ext>
            </a:extLst>
          </p:cNvPr>
          <p:cNvSpPr>
            <a:spLocks noGrp="1"/>
          </p:cNvSpPr>
          <p:nvPr>
            <p:ph type="body" sz="quarter" idx="101" hasCustomPrompt="1"/>
          </p:nvPr>
        </p:nvSpPr>
        <p:spPr>
          <a:xfrm>
            <a:off x="7038975" y="2157351"/>
            <a:ext cx="2987675" cy="791996"/>
          </a:xfrm>
        </p:spPr>
        <p:txBody>
          <a:bodyPr anchor="ctr" anchorCtr="0">
            <a:noAutofit/>
          </a:bodyPr>
          <a:lstStyle>
            <a:lvl1pPr marL="0" indent="0" algn="l">
              <a:buNone/>
              <a:defRPr sz="1400" b="0" i="0" spc="0" baseline="0">
                <a:solidFill>
                  <a:srgbClr val="00465A"/>
                </a:solidFill>
                <a:latin typeface="+mn-lt"/>
              </a:defRPr>
            </a:lvl1pPr>
          </a:lstStyle>
          <a:p>
            <a:pPr lvl="0"/>
            <a:r>
              <a:rPr lang="fr-FR" dirty="0"/>
              <a:t>Insérer une idée</a:t>
            </a:r>
          </a:p>
        </p:txBody>
      </p:sp>
      <p:sp>
        <p:nvSpPr>
          <p:cNvPr id="49" name="Espace réservé du texte 23">
            <a:extLst>
              <a:ext uri="{FF2B5EF4-FFF2-40B4-BE49-F238E27FC236}">
                <a16:creationId xmlns="" xmlns:a16="http://schemas.microsoft.com/office/drawing/2014/main" id="{5C9854C3-56F9-8C4A-B858-3119B27E0800}"/>
              </a:ext>
            </a:extLst>
          </p:cNvPr>
          <p:cNvSpPr>
            <a:spLocks noGrp="1"/>
          </p:cNvSpPr>
          <p:nvPr>
            <p:ph type="body" sz="quarter" idx="102" hasCustomPrompt="1"/>
          </p:nvPr>
        </p:nvSpPr>
        <p:spPr>
          <a:xfrm>
            <a:off x="7038975" y="3311000"/>
            <a:ext cx="2987675" cy="791996"/>
          </a:xfrm>
        </p:spPr>
        <p:txBody>
          <a:bodyPr anchor="ctr" anchorCtr="0">
            <a:noAutofit/>
          </a:bodyPr>
          <a:lstStyle>
            <a:lvl1pPr marL="0" indent="0" algn="l">
              <a:buNone/>
              <a:defRPr sz="1400" b="0" i="0" spc="0" baseline="0">
                <a:solidFill>
                  <a:srgbClr val="00465A"/>
                </a:solidFill>
                <a:latin typeface="+mn-lt"/>
              </a:defRPr>
            </a:lvl1pPr>
          </a:lstStyle>
          <a:p>
            <a:pPr lvl="0"/>
            <a:r>
              <a:rPr lang="fr-FR" dirty="0"/>
              <a:t>Insérer une idée</a:t>
            </a:r>
          </a:p>
        </p:txBody>
      </p:sp>
      <p:sp>
        <p:nvSpPr>
          <p:cNvPr id="50" name="Espace réservé du texte 23">
            <a:extLst>
              <a:ext uri="{FF2B5EF4-FFF2-40B4-BE49-F238E27FC236}">
                <a16:creationId xmlns="" xmlns:a16="http://schemas.microsoft.com/office/drawing/2014/main" id="{32BF63C4-6405-0C41-AC6C-5152ECA6017D}"/>
              </a:ext>
            </a:extLst>
          </p:cNvPr>
          <p:cNvSpPr>
            <a:spLocks noGrp="1"/>
          </p:cNvSpPr>
          <p:nvPr>
            <p:ph type="body" sz="quarter" idx="103" hasCustomPrompt="1"/>
          </p:nvPr>
        </p:nvSpPr>
        <p:spPr>
          <a:xfrm>
            <a:off x="7037388" y="4463000"/>
            <a:ext cx="2987675" cy="791996"/>
          </a:xfrm>
        </p:spPr>
        <p:txBody>
          <a:bodyPr anchor="ctr" anchorCtr="0">
            <a:noAutofit/>
          </a:bodyPr>
          <a:lstStyle>
            <a:lvl1pPr marL="0" indent="0" algn="l">
              <a:buNone/>
              <a:defRPr sz="1400" b="0" i="0" spc="0" baseline="0">
                <a:solidFill>
                  <a:srgbClr val="00465A"/>
                </a:solidFill>
                <a:latin typeface="+mn-lt"/>
              </a:defRPr>
            </a:lvl1pPr>
          </a:lstStyle>
          <a:p>
            <a:pPr lvl="0"/>
            <a:r>
              <a:rPr lang="fr-FR" dirty="0"/>
              <a:t>Insérer une idée</a:t>
            </a:r>
          </a:p>
        </p:txBody>
      </p:sp>
      <p:sp>
        <p:nvSpPr>
          <p:cNvPr id="51" name="Espace réservé du texte 23">
            <a:extLst>
              <a:ext uri="{FF2B5EF4-FFF2-40B4-BE49-F238E27FC236}">
                <a16:creationId xmlns="" xmlns:a16="http://schemas.microsoft.com/office/drawing/2014/main" id="{0B5B4489-4588-9A40-92C8-60697DD20E7B}"/>
              </a:ext>
            </a:extLst>
          </p:cNvPr>
          <p:cNvSpPr>
            <a:spLocks noGrp="1"/>
          </p:cNvSpPr>
          <p:nvPr>
            <p:ph type="body" sz="quarter" idx="104" hasCustomPrompt="1"/>
          </p:nvPr>
        </p:nvSpPr>
        <p:spPr>
          <a:xfrm>
            <a:off x="7037387" y="5611190"/>
            <a:ext cx="2987675" cy="791996"/>
          </a:xfrm>
        </p:spPr>
        <p:txBody>
          <a:bodyPr anchor="ctr" anchorCtr="0">
            <a:noAutofit/>
          </a:bodyPr>
          <a:lstStyle>
            <a:lvl1pPr marL="0" indent="0" algn="l">
              <a:buNone/>
              <a:defRPr sz="1400" b="0" i="0" spc="0" baseline="0">
                <a:solidFill>
                  <a:srgbClr val="00465A"/>
                </a:solidFill>
                <a:latin typeface="+mn-lt"/>
              </a:defRPr>
            </a:lvl1pPr>
          </a:lstStyle>
          <a:p>
            <a:pPr lvl="0"/>
            <a:r>
              <a:rPr lang="fr-FR" dirty="0"/>
              <a:t>Insérer une idée</a:t>
            </a:r>
          </a:p>
        </p:txBody>
      </p:sp>
    </p:spTree>
    <p:extLst>
      <p:ext uri="{BB962C8B-B14F-4D97-AF65-F5344CB8AC3E}">
        <p14:creationId xmlns:p14="http://schemas.microsoft.com/office/powerpoint/2010/main" val="2122003285"/>
      </p:ext>
    </p:extLst>
  </p:cSld>
  <p:clrMapOvr>
    <a:masterClrMapping/>
  </p:clrMapOvr>
  <p:extLst>
    <p:ext uri="{DCECCB84-F9BA-43D5-87BE-67443E8EF086}">
      <p15:sldGuideLst xmlns="" xmlns:p15="http://schemas.microsoft.com/office/powerpoint/2012/main">
        <p15:guide id="1" orient="horz" pos="1360">
          <p15:clr>
            <a:srgbClr val="FBAE40"/>
          </p15:clr>
        </p15:guide>
        <p15:guide id="2" orient="horz" pos="4195">
          <p15:clr>
            <a:srgbClr val="547EBF"/>
          </p15:clr>
        </p15:guide>
        <p15:guide id="5" pos="3027">
          <p15:clr>
            <a:srgbClr val="FBAE40"/>
          </p15:clr>
        </p15:guide>
        <p15:guide id="7" orient="horz" pos="2086">
          <p15:clr>
            <a:srgbClr val="FBAE40"/>
          </p15:clr>
        </p15:guide>
        <p15:guide id="8" pos="3708">
          <p15:clr>
            <a:srgbClr val="FBAE40"/>
          </p15:clr>
        </p15:guide>
        <p15:guide id="10" orient="horz" pos="2812">
          <p15:clr>
            <a:srgbClr val="FBAE40"/>
          </p15:clr>
        </p15:guide>
        <p15:guide id="11" orient="horz" pos="3538">
          <p15:clr>
            <a:srgbClr val="FBAE40"/>
          </p15:clr>
        </p15:guide>
        <p15:guide id="12" pos="1145">
          <p15:clr>
            <a:srgbClr val="FBAE40"/>
          </p15:clr>
        </p15:guide>
        <p15:guide id="13" pos="4433">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theme" Target="../theme/theme2.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theme" Target="../theme/theme5.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80.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theme" Target="../theme/theme6.xml"/><Relationship Id="rId5" Type="http://schemas.openxmlformats.org/officeDocument/2006/relationships/slideLayout" Target="../slideLayouts/slideLayout82.xml"/><Relationship Id="rId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3" Type="http://schemas.openxmlformats.org/officeDocument/2006/relationships/slideLayout" Target="../slideLayouts/slideLayout85.xml"/><Relationship Id="rId21" Type="http://schemas.openxmlformats.org/officeDocument/2006/relationships/theme" Target="../theme/theme7.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theme" Target="../theme/theme8.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6650" y="539750"/>
            <a:ext cx="9360000" cy="432000"/>
          </a:xfrm>
          <a:prstGeom prst="rect">
            <a:avLst/>
          </a:prstGeom>
        </p:spPr>
        <p:txBody>
          <a:bodyPr vert="horz" lIns="0" tIns="0" rIns="0" bIns="0" rtlCol="0" anchor="t" anchorCtr="0">
            <a:noAutofit/>
          </a:bodyPr>
          <a:lstStyle/>
          <a:p>
            <a:r>
              <a:rPr lang="fr-FR" dirty="0"/>
              <a:t>Cliquer pour insérer un titre</a:t>
            </a:r>
            <a:endParaRPr lang="en-US" dirty="0"/>
          </a:p>
        </p:txBody>
      </p:sp>
      <p:sp>
        <p:nvSpPr>
          <p:cNvPr id="3" name="Text Placeholder 2"/>
          <p:cNvSpPr>
            <a:spLocks noGrp="1"/>
          </p:cNvSpPr>
          <p:nvPr>
            <p:ph type="body" idx="1"/>
          </p:nvPr>
        </p:nvSpPr>
        <p:spPr>
          <a:xfrm>
            <a:off x="666650" y="1927173"/>
            <a:ext cx="9360000" cy="4796544"/>
          </a:xfrm>
          <a:prstGeom prst="rect">
            <a:avLst/>
          </a:prstGeom>
        </p:spPr>
        <p:txBody>
          <a:bodyPr vert="horz"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Espace réservé du numéro de diapositive 3">
            <a:extLst>
              <a:ext uri="{FF2B5EF4-FFF2-40B4-BE49-F238E27FC236}">
                <a16:creationId xmlns="" xmlns:a16="http://schemas.microsoft.com/office/drawing/2014/main" id="{7C596B05-583E-4ABE-8185-1BA79CD91E2C}"/>
              </a:ext>
            </a:extLst>
          </p:cNvPr>
          <p:cNvSpPr>
            <a:spLocks noGrp="1"/>
          </p:cNvSpPr>
          <p:nvPr>
            <p:ph type="sldNum" sz="quarter" idx="4"/>
          </p:nvPr>
        </p:nvSpPr>
        <p:spPr>
          <a:xfrm>
            <a:off x="9641640" y="7294573"/>
            <a:ext cx="385010" cy="114289"/>
          </a:xfrm>
          <a:prstGeom prst="rect">
            <a:avLst/>
          </a:prstGeom>
        </p:spPr>
        <p:txBody>
          <a:bodyPr vert="horz" lIns="91440" tIns="45720" rIns="91440" bIns="45720" rtlCol="0" anchor="ctr"/>
          <a:lstStyle>
            <a:lvl1pPr algn="r">
              <a:defRPr lang="fr-FR" sz="700" b="1" i="0" kern="1200" smtClean="0">
                <a:solidFill>
                  <a:srgbClr val="FF870F"/>
                </a:solidFill>
                <a:latin typeface="+mn-lt"/>
                <a:ea typeface="+mn-ea"/>
                <a:cs typeface="+mn-cs"/>
              </a:defRPr>
            </a:lvl1pPr>
          </a:lstStyle>
          <a:p>
            <a:fld id="{AF6E9375-5E9E-494D-987E-AF7A01FCEFC5}" type="slidenum">
              <a:rPr lang="fr-FR" smtClean="0"/>
              <a:pPr/>
              <a:t>‹N°›</a:t>
            </a:fld>
            <a:endParaRPr lang="fr-FR" dirty="0"/>
          </a:p>
        </p:txBody>
      </p:sp>
    </p:spTree>
    <p:extLst>
      <p:ext uri="{BB962C8B-B14F-4D97-AF65-F5344CB8AC3E}">
        <p14:creationId xmlns:p14="http://schemas.microsoft.com/office/powerpoint/2010/main" val="3184051126"/>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8" r:id="rId3"/>
    <p:sldLayoutId id="2147483679" r:id="rId4"/>
    <p:sldLayoutId id="2147483696" r:id="rId5"/>
    <p:sldLayoutId id="2147483727" r:id="rId6"/>
  </p:sldLayoutIdLst>
  <p:hf hdr="0" dt="0"/>
  <p:txStyles>
    <p:titleStyle>
      <a:lvl1pPr algn="l" defTabSz="1007943" rtl="0" eaLnBrk="1" latinLnBrk="0" hangingPunct="1">
        <a:lnSpc>
          <a:spcPct val="90000"/>
        </a:lnSpc>
        <a:spcBef>
          <a:spcPct val="0"/>
        </a:spcBef>
        <a:buNone/>
        <a:defRPr sz="3000" b="0" i="0" kern="1200" spc="0" baseline="0">
          <a:solidFill>
            <a:srgbClr val="00465A"/>
          </a:solidFill>
          <a:latin typeface="+mj-lt"/>
          <a:ea typeface="+mj-ea"/>
          <a:cs typeface="+mj-cs"/>
        </a:defRPr>
      </a:lvl1pPr>
    </p:titleStyle>
    <p:bodyStyle>
      <a:lvl1pPr marL="179986" indent="-216000" algn="l" defTabSz="1007943" rtl="0" eaLnBrk="1" latinLnBrk="0" hangingPunct="1">
        <a:lnSpc>
          <a:spcPct val="100000"/>
        </a:lnSpc>
        <a:spcBef>
          <a:spcPts val="0"/>
        </a:spcBef>
        <a:spcAft>
          <a:spcPts val="1200"/>
        </a:spcAft>
        <a:buClr>
          <a:srgbClr val="FF870F"/>
        </a:buClr>
        <a:buFont typeface="Wingdings" pitchFamily="2" charset="2"/>
        <a:buChar char="§"/>
        <a:defRPr sz="1600" b="0" i="0" kern="1200">
          <a:solidFill>
            <a:schemeClr val="tx1"/>
          </a:solidFill>
          <a:latin typeface="+mj-lt"/>
          <a:ea typeface="+mn-ea"/>
          <a:cs typeface="+mn-cs"/>
        </a:defRPr>
      </a:lvl1pPr>
      <a:lvl2pPr marL="540000" indent="-216000" algn="l" defTabSz="1007943" rtl="0" eaLnBrk="1" latinLnBrk="0" hangingPunct="1">
        <a:lnSpc>
          <a:spcPct val="100000"/>
        </a:lnSpc>
        <a:spcBef>
          <a:spcPts val="0"/>
        </a:spcBef>
        <a:spcAft>
          <a:spcPts val="600"/>
        </a:spcAft>
        <a:buClr>
          <a:srgbClr val="00465A"/>
        </a:buClr>
        <a:buSzPct val="100000"/>
        <a:buFont typeface="Apple Symbols" panose="02000000000000000000" pitchFamily="2" charset="-79"/>
        <a:buChar char="≫"/>
        <a:tabLst/>
        <a:defRPr sz="1400" b="0" i="0" kern="1200">
          <a:solidFill>
            <a:schemeClr val="tx1"/>
          </a:solidFill>
          <a:latin typeface="+mj-lt"/>
          <a:ea typeface="+mn-ea"/>
          <a:cs typeface="+mn-cs"/>
        </a:defRPr>
      </a:lvl2pPr>
      <a:lvl3pPr marL="900000" indent="-216000" algn="l" defTabSz="1007943" rtl="0" eaLnBrk="1" latinLnBrk="0" hangingPunct="1">
        <a:lnSpc>
          <a:spcPct val="100000"/>
        </a:lnSpc>
        <a:spcBef>
          <a:spcPts val="0"/>
        </a:spcBef>
        <a:spcAft>
          <a:spcPts val="600"/>
        </a:spcAft>
        <a:buClr>
          <a:srgbClr val="00465A"/>
        </a:buClr>
        <a:buFont typeface="Apple Symbols" panose="02000000000000000000" pitchFamily="2" charset="-79"/>
        <a:buChar char="⊹"/>
        <a:defRPr sz="1400" b="0" i="0" kern="1200">
          <a:solidFill>
            <a:schemeClr val="tx1"/>
          </a:solidFill>
          <a:latin typeface="+mj-lt"/>
          <a:ea typeface="+mn-ea"/>
          <a:cs typeface="+mn-cs"/>
        </a:defRPr>
      </a:lvl3pPr>
      <a:lvl4pPr marL="1260000" indent="-216000" algn="l" defTabSz="1007943" rtl="0" eaLnBrk="1" latinLnBrk="0" hangingPunct="1">
        <a:lnSpc>
          <a:spcPct val="100000"/>
        </a:lnSpc>
        <a:spcBef>
          <a:spcPts val="0"/>
        </a:spcBef>
        <a:spcAft>
          <a:spcPts val="600"/>
        </a:spcAft>
        <a:buFont typeface="Arial" panose="020B0604020202020204" pitchFamily="34" charset="0"/>
        <a:buChar char="•"/>
        <a:defRPr sz="1400" b="0" i="0" kern="1200">
          <a:solidFill>
            <a:schemeClr val="tx1"/>
          </a:solidFill>
          <a:latin typeface="+mj-lt"/>
          <a:ea typeface="+mn-ea"/>
          <a:cs typeface="+mn-cs"/>
        </a:defRPr>
      </a:lvl4pPr>
      <a:lvl5pPr marL="1620000" indent="-216000" algn="l" defTabSz="1007943" rtl="0" eaLnBrk="1" latinLnBrk="0" hangingPunct="1">
        <a:lnSpc>
          <a:spcPct val="100000"/>
        </a:lnSpc>
        <a:spcBef>
          <a:spcPts val="0"/>
        </a:spcBef>
        <a:spcAft>
          <a:spcPts val="600"/>
        </a:spcAft>
        <a:buFont typeface="Arial" panose="020B0604020202020204" pitchFamily="34" charset="0"/>
        <a:buChar char="•"/>
        <a:defRPr sz="1400" b="0" i="0" kern="1200">
          <a:solidFill>
            <a:schemeClr val="tx1"/>
          </a:solidFill>
          <a:latin typeface="+mj-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419" userDrawn="1">
          <p15:clr>
            <a:srgbClr val="547EBF"/>
          </p15:clr>
        </p15:guide>
        <p15:guide id="2" pos="6316" userDrawn="1">
          <p15:clr>
            <a:srgbClr val="547EBF"/>
          </p15:clr>
        </p15:guide>
        <p15:guide id="3" orient="horz" pos="340" userDrawn="1">
          <p15:clr>
            <a:srgbClr val="547EBF"/>
          </p15:clr>
        </p15:guide>
        <p15:guide id="4" orient="horz" pos="4422" userDrawn="1">
          <p15:clr>
            <a:srgbClr val="547EBF"/>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6650" y="180000"/>
            <a:ext cx="9360000" cy="792000"/>
          </a:xfrm>
          <a:prstGeom prst="rect">
            <a:avLst/>
          </a:prstGeom>
        </p:spPr>
        <p:txBody>
          <a:bodyPr vert="horz" lIns="0" tIns="0" rIns="0" bIns="0" rtlCol="0" anchor="b" anchorCtr="0">
            <a:noAutofit/>
          </a:bodyPr>
          <a:lstStyle/>
          <a:p>
            <a:r>
              <a:rPr lang="fr-FR" dirty="0"/>
              <a:t>Cliquer pour insérer un titre</a:t>
            </a:r>
            <a:endParaRPr lang="en-US" dirty="0"/>
          </a:p>
        </p:txBody>
      </p:sp>
      <p:sp>
        <p:nvSpPr>
          <p:cNvPr id="3" name="Text Placeholder 2"/>
          <p:cNvSpPr>
            <a:spLocks noGrp="1"/>
          </p:cNvSpPr>
          <p:nvPr>
            <p:ph type="body" idx="1"/>
          </p:nvPr>
        </p:nvSpPr>
        <p:spPr>
          <a:xfrm>
            <a:off x="666650" y="1440000"/>
            <a:ext cx="9360000" cy="5220000"/>
          </a:xfrm>
          <a:prstGeom prst="rect">
            <a:avLst/>
          </a:prstGeom>
        </p:spPr>
        <p:txBody>
          <a:bodyPr vert="horz" lIns="0" tIns="0" rIns="0" bIns="0" rtlCol="0">
            <a:noAutofit/>
          </a:bodyPr>
          <a:lstStyle/>
          <a:p>
            <a:pPr lvl="0"/>
            <a:r>
              <a:rPr lang="fr-FR" dirty="0"/>
              <a:t>Texte normal</a:t>
            </a:r>
          </a:p>
          <a:p>
            <a:pPr lvl="1"/>
            <a:r>
              <a:rPr lang="fr-FR" dirty="0"/>
              <a:t>Puce normale</a:t>
            </a:r>
          </a:p>
          <a:p>
            <a:pPr lvl="2"/>
            <a:r>
              <a:rPr lang="fr-FR" dirty="0"/>
              <a:t>Sous-puce</a:t>
            </a:r>
          </a:p>
          <a:p>
            <a:pPr lvl="3"/>
            <a:r>
              <a:rPr lang="fr-FR" dirty="0"/>
              <a:t>Titre 1</a:t>
            </a:r>
          </a:p>
          <a:p>
            <a:pPr lvl="4"/>
            <a:r>
              <a:rPr lang="fr-FR" dirty="0"/>
              <a:t>Titre 2 ou mise en exergue </a:t>
            </a:r>
            <a:endParaRPr lang="en-US" dirty="0"/>
          </a:p>
        </p:txBody>
      </p:sp>
      <p:sp>
        <p:nvSpPr>
          <p:cNvPr id="5" name="Footer Placeholder 4"/>
          <p:cNvSpPr>
            <a:spLocks noGrp="1"/>
          </p:cNvSpPr>
          <p:nvPr>
            <p:ph type="ftr" sz="quarter" idx="3"/>
          </p:nvPr>
        </p:nvSpPr>
        <p:spPr>
          <a:xfrm>
            <a:off x="4446000" y="7200900"/>
            <a:ext cx="5256000" cy="108000"/>
          </a:xfrm>
          <a:prstGeom prst="rect">
            <a:avLst/>
          </a:prstGeom>
        </p:spPr>
        <p:txBody>
          <a:bodyPr vert="horz" lIns="0" tIns="0" rIns="0" bIns="0" rtlCol="0" anchor="ctr"/>
          <a:lstStyle>
            <a:lvl1pPr algn="r">
              <a:defRPr sz="700" b="0" i="0">
                <a:solidFill>
                  <a:srgbClr val="00465A"/>
                </a:solidFill>
                <a:latin typeface="+mn-lt"/>
              </a:defRPr>
            </a:lvl1pPr>
          </a:lstStyle>
          <a:p>
            <a:r>
              <a:rPr lang="fr-FR"/>
              <a:t>Etude qualitative relogement - Grenoble Alpes Métropole   |   Groupe Pluricité   |   Mai 2020</a:t>
            </a:r>
            <a:endParaRPr lang="fr-FR" dirty="0"/>
          </a:p>
        </p:txBody>
      </p:sp>
      <p:sp>
        <p:nvSpPr>
          <p:cNvPr id="6" name="Slide Number Placeholder 5"/>
          <p:cNvSpPr>
            <a:spLocks noGrp="1"/>
          </p:cNvSpPr>
          <p:nvPr>
            <p:ph type="sldNum" sz="quarter" idx="4"/>
          </p:nvPr>
        </p:nvSpPr>
        <p:spPr>
          <a:xfrm>
            <a:off x="9846000" y="7200900"/>
            <a:ext cx="180000" cy="108000"/>
          </a:xfrm>
          <a:prstGeom prst="rect">
            <a:avLst/>
          </a:prstGeom>
        </p:spPr>
        <p:txBody>
          <a:bodyPr vert="horz" lIns="0" tIns="0" rIns="0" bIns="0" rtlCol="0" anchor="ctr"/>
          <a:lstStyle>
            <a:lvl1pPr algn="r">
              <a:defRPr sz="700" b="1" i="0">
                <a:solidFill>
                  <a:srgbClr val="FF870F"/>
                </a:solidFill>
                <a:latin typeface="+mn-lt"/>
              </a:defRPr>
            </a:lvl1pPr>
          </a:lstStyle>
          <a:p>
            <a:fld id="{2069B0F2-0842-FB4D-BE8C-87114636FAF2}" type="slidenum">
              <a:rPr lang="fr-FR" smtClean="0"/>
              <a:pPr/>
              <a:t>‹N°›</a:t>
            </a:fld>
            <a:endParaRPr lang="fr-FR" dirty="0"/>
          </a:p>
        </p:txBody>
      </p:sp>
    </p:spTree>
    <p:extLst>
      <p:ext uri="{BB962C8B-B14F-4D97-AF65-F5344CB8AC3E}">
        <p14:creationId xmlns:p14="http://schemas.microsoft.com/office/powerpoint/2010/main" val="1693634603"/>
      </p:ext>
    </p:extLst>
  </p:cSld>
  <p:clrMap bg1="lt1" tx1="dk1" bg2="lt2" tx2="dk2" accent1="accent1" accent2="accent2" accent3="accent3" accent4="accent4" accent5="accent5" accent6="accent6" hlink="hlink" folHlink="folHlink"/>
  <p:sldLayoutIdLst>
    <p:sldLayoutId id="2147483667" r:id="rId1"/>
    <p:sldLayoutId id="2147483695" r:id="rId2"/>
    <p:sldLayoutId id="2147483723" r:id="rId3"/>
    <p:sldLayoutId id="2147483724" r:id="rId4"/>
    <p:sldLayoutId id="2147483688" r:id="rId5"/>
    <p:sldLayoutId id="2147483668" r:id="rId6"/>
    <p:sldLayoutId id="2147483669" r:id="rId7"/>
    <p:sldLayoutId id="2147483671" r:id="rId8"/>
    <p:sldLayoutId id="2147483687" r:id="rId9"/>
    <p:sldLayoutId id="2147483692" r:id="rId10"/>
    <p:sldLayoutId id="2147483693" r:id="rId11"/>
    <p:sldLayoutId id="2147483691" r:id="rId12"/>
    <p:sldLayoutId id="2147483698" r:id="rId13"/>
    <p:sldLayoutId id="2147483675" r:id="rId14"/>
    <p:sldLayoutId id="2147483676" r:id="rId15"/>
    <p:sldLayoutId id="2147483677" r:id="rId16"/>
    <p:sldLayoutId id="2147483683" r:id="rId17"/>
    <p:sldLayoutId id="2147483684" r:id="rId18"/>
    <p:sldLayoutId id="2147483699" r:id="rId19"/>
    <p:sldLayoutId id="2147483689" r:id="rId20"/>
    <p:sldLayoutId id="2147483690" r:id="rId21"/>
    <p:sldLayoutId id="2147483685" r:id="rId22"/>
    <p:sldLayoutId id="2147483682" r:id="rId23"/>
  </p:sldLayoutIdLst>
  <p:hf hdr="0" dt="0"/>
  <p:txStyles>
    <p:titleStyle>
      <a:lvl1pPr marL="360000" indent="-360000" algn="l" defTabSz="1007943" rtl="0" eaLnBrk="1" latinLnBrk="0" hangingPunct="1">
        <a:lnSpc>
          <a:spcPct val="100000"/>
        </a:lnSpc>
        <a:spcBef>
          <a:spcPct val="0"/>
        </a:spcBef>
        <a:buClr>
          <a:srgbClr val="FF870F"/>
        </a:buClr>
        <a:buFont typeface="Apple Symbols" panose="02000000000000000000" pitchFamily="2" charset="-79"/>
        <a:buChar char="⊹"/>
        <a:defRPr sz="2800" b="0" i="0" kern="1200" spc="0" baseline="0">
          <a:solidFill>
            <a:srgbClr val="00465A"/>
          </a:solidFill>
          <a:latin typeface="+mj-lt"/>
          <a:ea typeface="+mj-ea"/>
          <a:cs typeface="+mj-cs"/>
        </a:defRPr>
      </a:lvl1pPr>
    </p:titleStyle>
    <p:bodyStyle>
      <a:lvl1pPr marL="0" indent="0" algn="l" defTabSz="1007943" rtl="0" eaLnBrk="1" latinLnBrk="0" hangingPunct="1">
        <a:lnSpc>
          <a:spcPct val="114000"/>
        </a:lnSpc>
        <a:spcBef>
          <a:spcPts val="300"/>
        </a:spcBef>
        <a:spcAft>
          <a:spcPts val="600"/>
        </a:spcAft>
        <a:buClr>
          <a:srgbClr val="FF870F"/>
        </a:buClr>
        <a:buFontTx/>
        <a:buNone/>
        <a:defRPr sz="1050" b="0" i="0" kern="1200">
          <a:solidFill>
            <a:schemeClr val="tx1"/>
          </a:solidFill>
          <a:latin typeface="+mn-lt"/>
          <a:ea typeface="+mn-ea"/>
          <a:cs typeface="+mn-cs"/>
        </a:defRPr>
      </a:lvl1pPr>
      <a:lvl2pPr marL="360000" indent="-216000" algn="l" defTabSz="1007943" rtl="0" eaLnBrk="1" latinLnBrk="0" hangingPunct="1">
        <a:lnSpc>
          <a:spcPct val="100000"/>
        </a:lnSpc>
        <a:spcBef>
          <a:spcPts val="0"/>
        </a:spcBef>
        <a:spcAft>
          <a:spcPts val="300"/>
        </a:spcAft>
        <a:buClr>
          <a:srgbClr val="FF870F"/>
        </a:buClr>
        <a:buFont typeface="Apple Symbols" panose="02000000000000000000" pitchFamily="2" charset="-79"/>
        <a:buChar char="⊹"/>
        <a:defRPr sz="1050" b="0" i="0" kern="1200">
          <a:solidFill>
            <a:schemeClr val="tx1"/>
          </a:solidFill>
          <a:latin typeface="+mn-lt"/>
          <a:ea typeface="+mn-ea"/>
          <a:cs typeface="+mn-cs"/>
        </a:defRPr>
      </a:lvl2pPr>
      <a:lvl3pPr marL="720000" indent="-216000" algn="l" defTabSz="1007943" rtl="0" eaLnBrk="1" latinLnBrk="0" hangingPunct="1">
        <a:lnSpc>
          <a:spcPct val="100000"/>
        </a:lnSpc>
        <a:spcBef>
          <a:spcPts val="0"/>
        </a:spcBef>
        <a:spcAft>
          <a:spcPts val="300"/>
        </a:spcAft>
        <a:buClr>
          <a:srgbClr val="FF870F"/>
        </a:buClr>
        <a:buFont typeface="Courier New" panose="02070309020205020404" pitchFamily="49" charset="0"/>
        <a:buChar char="o"/>
        <a:defRPr sz="900" b="0" i="0" kern="1200">
          <a:solidFill>
            <a:schemeClr val="tx1"/>
          </a:solidFill>
          <a:latin typeface="+mn-lt"/>
          <a:ea typeface="+mn-ea"/>
          <a:cs typeface="+mn-cs"/>
        </a:defRPr>
      </a:lvl3pPr>
      <a:lvl4pPr marL="0" indent="0" algn="l" defTabSz="1007943" rtl="0" eaLnBrk="1" latinLnBrk="0" hangingPunct="1">
        <a:lnSpc>
          <a:spcPct val="114000"/>
        </a:lnSpc>
        <a:spcBef>
          <a:spcPts val="300"/>
        </a:spcBef>
        <a:spcAft>
          <a:spcPts val="900"/>
        </a:spcAft>
        <a:buClr>
          <a:srgbClr val="0F7D8C"/>
        </a:buClr>
        <a:buFontTx/>
        <a:buNone/>
        <a:defRPr sz="1200" b="1" i="0" kern="1200">
          <a:solidFill>
            <a:schemeClr val="tx1"/>
          </a:solidFill>
          <a:latin typeface="+mn-lt"/>
          <a:ea typeface="+mn-ea"/>
          <a:cs typeface="+mn-cs"/>
        </a:defRPr>
      </a:lvl4pPr>
      <a:lvl5pPr marL="216000" indent="-216000" algn="l" defTabSz="1007943" rtl="0" eaLnBrk="1" latinLnBrk="0" hangingPunct="1">
        <a:lnSpc>
          <a:spcPct val="114000"/>
        </a:lnSpc>
        <a:spcBef>
          <a:spcPts val="300"/>
        </a:spcBef>
        <a:spcAft>
          <a:spcPts val="900"/>
        </a:spcAft>
        <a:buClr>
          <a:schemeClr val="accent2"/>
        </a:buClr>
        <a:buSzPct val="100000"/>
        <a:buFont typeface="Apple Symbols" panose="02000000000000000000" pitchFamily="2" charset="-79"/>
        <a:buChar char="≫"/>
        <a:tabLst/>
        <a:defRPr sz="1200" b="0" i="0" kern="1200">
          <a:solidFill>
            <a:srgbClr val="0F7D8C"/>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419">
          <p15:clr>
            <a:srgbClr val="547EBF"/>
          </p15:clr>
        </p15:guide>
        <p15:guide id="2" pos="6316">
          <p15:clr>
            <a:srgbClr val="547EBF"/>
          </p15:clr>
        </p15:guide>
        <p15:guide id="3" orient="horz" pos="340">
          <p15:clr>
            <a:srgbClr val="547EBF"/>
          </p15:clr>
        </p15:guide>
        <p15:guide id="5" orient="horz" pos="4536" userDrawn="1">
          <p15:clr>
            <a:srgbClr val="547EBF"/>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6650" y="180000"/>
            <a:ext cx="9360000" cy="792000"/>
          </a:xfrm>
          <a:prstGeom prst="rect">
            <a:avLst/>
          </a:prstGeom>
        </p:spPr>
        <p:txBody>
          <a:bodyPr vert="horz" lIns="0" tIns="0" rIns="0" bIns="0" rtlCol="0" anchor="b" anchorCtr="0">
            <a:noAutofit/>
          </a:bodyPr>
          <a:lstStyle/>
          <a:p>
            <a:r>
              <a:rPr lang="fr-FR" dirty="0"/>
              <a:t>Cliquer pour insérer un titre</a:t>
            </a:r>
            <a:endParaRPr lang="en-US" dirty="0"/>
          </a:p>
        </p:txBody>
      </p:sp>
      <p:sp>
        <p:nvSpPr>
          <p:cNvPr id="3" name="Text Placeholder 2"/>
          <p:cNvSpPr>
            <a:spLocks noGrp="1"/>
          </p:cNvSpPr>
          <p:nvPr>
            <p:ph type="body" idx="1"/>
          </p:nvPr>
        </p:nvSpPr>
        <p:spPr>
          <a:xfrm>
            <a:off x="666650" y="1620000"/>
            <a:ext cx="9360000" cy="5040000"/>
          </a:xfrm>
          <a:prstGeom prst="rect">
            <a:avLst/>
          </a:prstGeom>
        </p:spPr>
        <p:txBody>
          <a:bodyPr vert="horz" lIns="0" tIns="0" rIns="0" bIns="0" rtlCol="0">
            <a:noAutofit/>
          </a:bodyPr>
          <a:lstStyle/>
          <a:p>
            <a:pPr lvl="0"/>
            <a:r>
              <a:rPr lang="fr-FR" dirty="0"/>
              <a:t>Premier niveau / Sous-titre</a:t>
            </a:r>
          </a:p>
          <a:p>
            <a:pPr lvl="1"/>
            <a:r>
              <a:rPr lang="fr-FR" dirty="0"/>
              <a:t>Deuxième niveau / Sous-titre Puce</a:t>
            </a:r>
          </a:p>
          <a:p>
            <a:pPr lvl="2"/>
            <a:r>
              <a:rPr lang="fr-FR" dirty="0"/>
              <a:t>Troisième niveau / Corps de texte</a:t>
            </a:r>
          </a:p>
          <a:p>
            <a:pPr lvl="3"/>
            <a:r>
              <a:rPr lang="fr-FR" dirty="0"/>
              <a:t>Quatrième niveau / texte coloré </a:t>
            </a:r>
          </a:p>
          <a:p>
            <a:pPr lvl="4"/>
            <a:r>
              <a:rPr lang="fr-FR" dirty="0"/>
              <a:t>Cinquième niveau / texte simple</a:t>
            </a:r>
            <a:endParaRPr lang="en-US" dirty="0"/>
          </a:p>
        </p:txBody>
      </p:sp>
      <p:sp>
        <p:nvSpPr>
          <p:cNvPr id="6" name="Slide Number Placeholder 5"/>
          <p:cNvSpPr>
            <a:spLocks noGrp="1"/>
          </p:cNvSpPr>
          <p:nvPr>
            <p:ph type="sldNum" sz="quarter" idx="4"/>
          </p:nvPr>
        </p:nvSpPr>
        <p:spPr>
          <a:xfrm>
            <a:off x="9846000" y="7200900"/>
            <a:ext cx="180000" cy="108000"/>
          </a:xfrm>
          <a:prstGeom prst="rect">
            <a:avLst/>
          </a:prstGeom>
        </p:spPr>
        <p:txBody>
          <a:bodyPr vert="horz" lIns="0" tIns="0" rIns="0" bIns="0" rtlCol="0" anchor="ctr"/>
          <a:lstStyle>
            <a:lvl1pPr algn="r">
              <a:defRPr sz="700" b="1" i="0">
                <a:solidFill>
                  <a:srgbClr val="FF870F"/>
                </a:solidFill>
                <a:latin typeface="+mn-lt"/>
              </a:defRPr>
            </a:lvl1pPr>
          </a:lstStyle>
          <a:p>
            <a:fld id="{2069B0F2-0842-FB4D-BE8C-87114636FAF2}" type="slidenum">
              <a:rPr lang="fr-FR" smtClean="0"/>
              <a:pPr/>
              <a:t>‹N°›</a:t>
            </a:fld>
            <a:endParaRPr lang="fr-FR" dirty="0"/>
          </a:p>
        </p:txBody>
      </p:sp>
    </p:spTree>
    <p:extLst>
      <p:ext uri="{BB962C8B-B14F-4D97-AF65-F5344CB8AC3E}">
        <p14:creationId xmlns:p14="http://schemas.microsoft.com/office/powerpoint/2010/main" val="4195623908"/>
      </p:ext>
    </p:extLst>
  </p:cSld>
  <p:clrMap bg1="lt1" tx1="dk1" bg2="lt2" tx2="dk2" accent1="accent1" accent2="accent2" accent3="accent3" accent4="accent4" accent5="accent5" accent6="accent6" hlink="hlink" folHlink="folHlink"/>
  <p:sldLayoutIdLst>
    <p:sldLayoutId id="2147483701"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25" r:id="rId10"/>
    <p:sldLayoutId id="2147483712" r:id="rId11"/>
    <p:sldLayoutId id="2147483726" r:id="rId12"/>
    <p:sldLayoutId id="2147483713" r:id="rId13"/>
    <p:sldLayoutId id="2147483715" r:id="rId14"/>
    <p:sldLayoutId id="2147483716" r:id="rId15"/>
    <p:sldLayoutId id="2147483718" r:id="rId16"/>
    <p:sldLayoutId id="2147483720" r:id="rId17"/>
    <p:sldLayoutId id="2147483721" r:id="rId18"/>
    <p:sldLayoutId id="2147483722" r:id="rId19"/>
  </p:sldLayoutIdLst>
  <p:hf hdr="0" dt="0"/>
  <p:txStyles>
    <p:titleStyle>
      <a:lvl1pPr marL="360000" indent="-360000" algn="l" defTabSz="1007943" rtl="0" eaLnBrk="1" latinLnBrk="0" hangingPunct="1">
        <a:lnSpc>
          <a:spcPct val="100000"/>
        </a:lnSpc>
        <a:spcBef>
          <a:spcPct val="0"/>
        </a:spcBef>
        <a:buClr>
          <a:srgbClr val="FF870F"/>
        </a:buClr>
        <a:buFont typeface="Apple Symbols" panose="02000000000000000000" pitchFamily="2" charset="-79"/>
        <a:buChar char="⊹"/>
        <a:defRPr sz="2400" b="0" i="0" kern="1200" spc="0" baseline="0">
          <a:solidFill>
            <a:srgbClr val="00465A"/>
          </a:solidFill>
          <a:latin typeface="+mj-lt"/>
          <a:ea typeface="+mj-ea"/>
          <a:cs typeface="+mj-cs"/>
        </a:defRPr>
      </a:lvl1pPr>
    </p:titleStyle>
    <p:bodyStyle>
      <a:lvl1pPr marL="288000" indent="-288000" algn="l" defTabSz="1007943" rtl="0" eaLnBrk="1" latinLnBrk="0" hangingPunct="1">
        <a:lnSpc>
          <a:spcPct val="114000"/>
        </a:lnSpc>
        <a:spcBef>
          <a:spcPts val="600"/>
        </a:spcBef>
        <a:spcAft>
          <a:spcPts val="1200"/>
        </a:spcAft>
        <a:buClr>
          <a:schemeClr val="accent2"/>
        </a:buClr>
        <a:buSzPct val="100000"/>
        <a:buFont typeface="Apple Symbols" panose="02000000000000000000" pitchFamily="2" charset="-79"/>
        <a:buChar char="≫"/>
        <a:tabLst/>
        <a:defRPr sz="1800" b="0" i="0" kern="1200">
          <a:solidFill>
            <a:srgbClr val="0F7D8C"/>
          </a:solidFill>
          <a:latin typeface="+mn-lt"/>
          <a:ea typeface="+mn-ea"/>
          <a:cs typeface="+mn-cs"/>
        </a:defRPr>
      </a:lvl1pPr>
      <a:lvl2pPr marL="468000" indent="-288000" algn="l" defTabSz="1007943" rtl="0" eaLnBrk="1" latinLnBrk="0" hangingPunct="1">
        <a:lnSpc>
          <a:spcPct val="100000"/>
        </a:lnSpc>
        <a:spcBef>
          <a:spcPts val="0"/>
        </a:spcBef>
        <a:spcAft>
          <a:spcPts val="900"/>
        </a:spcAft>
        <a:buClr>
          <a:srgbClr val="FF870F"/>
        </a:buClr>
        <a:buFont typeface="Apple Symbols" panose="02000000000000000000" pitchFamily="2" charset="-79"/>
        <a:buChar char="⊹"/>
        <a:defRPr sz="1600" b="0" i="0" kern="1200">
          <a:solidFill>
            <a:schemeClr val="tx1"/>
          </a:solidFill>
          <a:latin typeface="+mn-lt"/>
          <a:ea typeface="+mn-ea"/>
          <a:cs typeface="+mn-cs"/>
        </a:defRPr>
      </a:lvl2pPr>
      <a:lvl3pPr marL="828000" indent="-288000" algn="l" defTabSz="1007943" rtl="0" eaLnBrk="1" latinLnBrk="0" hangingPunct="1">
        <a:lnSpc>
          <a:spcPct val="100000"/>
        </a:lnSpc>
        <a:spcBef>
          <a:spcPts val="0"/>
        </a:spcBef>
        <a:spcAft>
          <a:spcPts val="600"/>
        </a:spcAft>
        <a:buClr>
          <a:srgbClr val="FF870F"/>
        </a:buClr>
        <a:buFont typeface="Courier New" panose="02070309020205020404" pitchFamily="49" charset="0"/>
        <a:buChar char="o"/>
        <a:defRPr sz="1400" b="0" i="0" kern="1200">
          <a:solidFill>
            <a:schemeClr val="tx1"/>
          </a:solidFill>
          <a:latin typeface="+mn-lt"/>
          <a:ea typeface="+mn-ea"/>
          <a:cs typeface="+mn-cs"/>
        </a:defRPr>
      </a:lvl3pPr>
      <a:lvl4pPr marL="0" indent="0" algn="l" defTabSz="1007943" rtl="0" eaLnBrk="1" latinLnBrk="0" hangingPunct="1">
        <a:lnSpc>
          <a:spcPct val="100000"/>
        </a:lnSpc>
        <a:spcBef>
          <a:spcPts val="1500"/>
        </a:spcBef>
        <a:spcAft>
          <a:spcPts val="1500"/>
        </a:spcAft>
        <a:buClr>
          <a:srgbClr val="0F7D8C"/>
        </a:buClr>
        <a:buFontTx/>
        <a:buNone/>
        <a:defRPr sz="1800" b="0" i="0" kern="1200">
          <a:solidFill>
            <a:srgbClr val="0F7D8C"/>
          </a:solidFill>
          <a:latin typeface="+mn-lt"/>
          <a:ea typeface="+mn-ea"/>
          <a:cs typeface="+mn-cs"/>
        </a:defRPr>
      </a:lvl4pPr>
      <a:lvl5pPr marL="0" indent="0" algn="l" defTabSz="1007943" rtl="0" eaLnBrk="1" latinLnBrk="0" hangingPunct="1">
        <a:lnSpc>
          <a:spcPct val="100000"/>
        </a:lnSpc>
        <a:spcBef>
          <a:spcPts val="900"/>
        </a:spcBef>
        <a:spcAft>
          <a:spcPts val="900"/>
        </a:spcAft>
        <a:buClr>
          <a:srgbClr val="FF870F"/>
        </a:buClr>
        <a:buFontTx/>
        <a:buNone/>
        <a:defRPr sz="1600" b="0" i="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419">
          <p15:clr>
            <a:srgbClr val="547EBF"/>
          </p15:clr>
        </p15:guide>
        <p15:guide id="2" pos="6316">
          <p15:clr>
            <a:srgbClr val="547EBF"/>
          </p15:clr>
        </p15:guide>
        <p15:guide id="3" orient="horz" pos="340">
          <p15:clr>
            <a:srgbClr val="547EBF"/>
          </p15:clr>
        </p15:guide>
        <p15:guide id="5" orient="horz" pos="4536">
          <p15:clr>
            <a:srgbClr val="547EBF"/>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6650" y="539750"/>
            <a:ext cx="9360000" cy="432000"/>
          </a:xfrm>
          <a:prstGeom prst="rect">
            <a:avLst/>
          </a:prstGeom>
        </p:spPr>
        <p:txBody>
          <a:bodyPr vert="horz" lIns="0" tIns="0" rIns="0" bIns="0" rtlCol="0" anchor="t" anchorCtr="0">
            <a:noAutofit/>
          </a:bodyPr>
          <a:lstStyle/>
          <a:p>
            <a:r>
              <a:rPr lang="fr-FR" dirty="0"/>
              <a:t>Cliquer pour insérer un titre</a:t>
            </a:r>
            <a:endParaRPr lang="en-US" dirty="0"/>
          </a:p>
        </p:txBody>
      </p:sp>
      <p:sp>
        <p:nvSpPr>
          <p:cNvPr id="3" name="Text Placeholder 2"/>
          <p:cNvSpPr>
            <a:spLocks noGrp="1"/>
          </p:cNvSpPr>
          <p:nvPr>
            <p:ph type="body" idx="1"/>
          </p:nvPr>
        </p:nvSpPr>
        <p:spPr>
          <a:xfrm>
            <a:off x="666650" y="1927173"/>
            <a:ext cx="9360000" cy="4796544"/>
          </a:xfrm>
          <a:prstGeom prst="rect">
            <a:avLst/>
          </a:prstGeom>
        </p:spPr>
        <p:txBody>
          <a:bodyPr vert="horz"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91675602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Lst>
  <p:hf hdr="0" dt="0"/>
  <p:txStyles>
    <p:titleStyle>
      <a:lvl1pPr algn="l" defTabSz="1007943" rtl="0" eaLnBrk="1" latinLnBrk="0" hangingPunct="1">
        <a:lnSpc>
          <a:spcPct val="90000"/>
        </a:lnSpc>
        <a:spcBef>
          <a:spcPct val="0"/>
        </a:spcBef>
        <a:buNone/>
        <a:defRPr sz="3000" b="0" i="0" kern="1200" spc="0" baseline="0">
          <a:solidFill>
            <a:srgbClr val="00465A"/>
          </a:solidFill>
          <a:latin typeface="+mj-lt"/>
          <a:ea typeface="+mj-ea"/>
          <a:cs typeface="+mj-cs"/>
        </a:defRPr>
      </a:lvl1pPr>
    </p:titleStyle>
    <p:bodyStyle>
      <a:lvl1pPr marL="179986" indent="-216000" algn="l" defTabSz="1007943" rtl="0" eaLnBrk="1" latinLnBrk="0" hangingPunct="1">
        <a:lnSpc>
          <a:spcPct val="100000"/>
        </a:lnSpc>
        <a:spcBef>
          <a:spcPts val="0"/>
        </a:spcBef>
        <a:spcAft>
          <a:spcPts val="1200"/>
        </a:spcAft>
        <a:buClr>
          <a:srgbClr val="FF870F"/>
        </a:buClr>
        <a:buFont typeface="Wingdings" pitchFamily="2" charset="2"/>
        <a:buChar char="§"/>
        <a:defRPr sz="1600" b="0" i="0" kern="1200">
          <a:solidFill>
            <a:schemeClr val="tx1"/>
          </a:solidFill>
          <a:latin typeface="+mj-lt"/>
          <a:ea typeface="+mn-ea"/>
          <a:cs typeface="+mn-cs"/>
        </a:defRPr>
      </a:lvl1pPr>
      <a:lvl2pPr marL="540000" indent="-216000" algn="l" defTabSz="1007943" rtl="0" eaLnBrk="1" latinLnBrk="0" hangingPunct="1">
        <a:lnSpc>
          <a:spcPct val="100000"/>
        </a:lnSpc>
        <a:spcBef>
          <a:spcPts val="0"/>
        </a:spcBef>
        <a:spcAft>
          <a:spcPts val="600"/>
        </a:spcAft>
        <a:buClr>
          <a:srgbClr val="00465A"/>
        </a:buClr>
        <a:buSzPct val="100000"/>
        <a:buFont typeface="Apple Symbols" panose="02000000000000000000" pitchFamily="2" charset="-79"/>
        <a:buChar char="≫"/>
        <a:tabLst/>
        <a:defRPr sz="1400" b="0" i="0" kern="1200">
          <a:solidFill>
            <a:schemeClr val="tx1"/>
          </a:solidFill>
          <a:latin typeface="+mj-lt"/>
          <a:ea typeface="+mn-ea"/>
          <a:cs typeface="+mn-cs"/>
        </a:defRPr>
      </a:lvl2pPr>
      <a:lvl3pPr marL="900000" indent="-216000" algn="l" defTabSz="1007943" rtl="0" eaLnBrk="1" latinLnBrk="0" hangingPunct="1">
        <a:lnSpc>
          <a:spcPct val="100000"/>
        </a:lnSpc>
        <a:spcBef>
          <a:spcPts val="0"/>
        </a:spcBef>
        <a:spcAft>
          <a:spcPts val="600"/>
        </a:spcAft>
        <a:buClr>
          <a:srgbClr val="00465A"/>
        </a:buClr>
        <a:buFont typeface="Apple Symbols" panose="02000000000000000000" pitchFamily="2" charset="-79"/>
        <a:buChar char="⊹"/>
        <a:defRPr sz="1400" b="0" i="0" kern="1200">
          <a:solidFill>
            <a:schemeClr val="tx1"/>
          </a:solidFill>
          <a:latin typeface="+mj-lt"/>
          <a:ea typeface="+mn-ea"/>
          <a:cs typeface="+mn-cs"/>
        </a:defRPr>
      </a:lvl3pPr>
      <a:lvl4pPr marL="1260000" indent="-216000" algn="l" defTabSz="1007943" rtl="0" eaLnBrk="1" latinLnBrk="0" hangingPunct="1">
        <a:lnSpc>
          <a:spcPct val="100000"/>
        </a:lnSpc>
        <a:spcBef>
          <a:spcPts val="0"/>
        </a:spcBef>
        <a:spcAft>
          <a:spcPts val="600"/>
        </a:spcAft>
        <a:buFont typeface="Arial" panose="020B0604020202020204" pitchFamily="34" charset="0"/>
        <a:buChar char="•"/>
        <a:defRPr sz="1400" b="0" i="0" kern="1200">
          <a:solidFill>
            <a:schemeClr val="tx1"/>
          </a:solidFill>
          <a:latin typeface="+mj-lt"/>
          <a:ea typeface="+mn-ea"/>
          <a:cs typeface="+mn-cs"/>
        </a:defRPr>
      </a:lvl4pPr>
      <a:lvl5pPr marL="1620000" indent="-216000" algn="l" defTabSz="1007943" rtl="0" eaLnBrk="1" latinLnBrk="0" hangingPunct="1">
        <a:lnSpc>
          <a:spcPct val="100000"/>
        </a:lnSpc>
        <a:spcBef>
          <a:spcPts val="0"/>
        </a:spcBef>
        <a:spcAft>
          <a:spcPts val="600"/>
        </a:spcAft>
        <a:buFont typeface="Arial" panose="020B0604020202020204" pitchFamily="34" charset="0"/>
        <a:buChar char="•"/>
        <a:defRPr sz="1400" b="0" i="0" kern="1200">
          <a:solidFill>
            <a:schemeClr val="tx1"/>
          </a:solidFill>
          <a:latin typeface="+mj-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419">
          <p15:clr>
            <a:srgbClr val="547EBF"/>
          </p15:clr>
        </p15:guide>
        <p15:guide id="2" pos="6316">
          <p15:clr>
            <a:srgbClr val="547EBF"/>
          </p15:clr>
        </p15:guide>
        <p15:guide id="3" orient="horz" pos="340">
          <p15:clr>
            <a:srgbClr val="547EBF"/>
          </p15:clr>
        </p15:guide>
        <p15:guide id="4" orient="horz" pos="4422">
          <p15:clr>
            <a:srgbClr val="547EBF"/>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6650" y="180000"/>
            <a:ext cx="9360000" cy="792000"/>
          </a:xfrm>
          <a:prstGeom prst="rect">
            <a:avLst/>
          </a:prstGeom>
        </p:spPr>
        <p:txBody>
          <a:bodyPr vert="horz" lIns="0" tIns="0" rIns="0" bIns="0" rtlCol="0" anchor="b" anchorCtr="0">
            <a:noAutofit/>
          </a:bodyPr>
          <a:lstStyle/>
          <a:p>
            <a:r>
              <a:rPr lang="fr-FR" dirty="0"/>
              <a:t>Cliquer pour insérer un titre</a:t>
            </a:r>
            <a:endParaRPr lang="en-US" dirty="0"/>
          </a:p>
        </p:txBody>
      </p:sp>
      <p:sp>
        <p:nvSpPr>
          <p:cNvPr id="3" name="Text Placeholder 2"/>
          <p:cNvSpPr>
            <a:spLocks noGrp="1"/>
          </p:cNvSpPr>
          <p:nvPr>
            <p:ph type="body" idx="1"/>
          </p:nvPr>
        </p:nvSpPr>
        <p:spPr>
          <a:xfrm>
            <a:off x="666650" y="1980000"/>
            <a:ext cx="9360000" cy="4680000"/>
          </a:xfrm>
          <a:prstGeom prst="rect">
            <a:avLst/>
          </a:prstGeom>
        </p:spPr>
        <p:txBody>
          <a:bodyPr vert="horz" lIns="0" tIns="0" rIns="0" bIns="0" rtlCol="0">
            <a:noAutofit/>
          </a:bodyPr>
          <a:lstStyle/>
          <a:p>
            <a:pPr lvl="0"/>
            <a:r>
              <a:rPr lang="fr-FR" dirty="0"/>
              <a:t>Premier niveau / Sous-titre</a:t>
            </a:r>
          </a:p>
          <a:p>
            <a:pPr lvl="1"/>
            <a:r>
              <a:rPr lang="fr-FR" dirty="0"/>
              <a:t>Deuxième niveau / Sous-titre Puce</a:t>
            </a:r>
          </a:p>
          <a:p>
            <a:pPr lvl="2"/>
            <a:r>
              <a:rPr lang="fr-FR" dirty="0"/>
              <a:t>Troisième niveau / Corps de texte</a:t>
            </a:r>
          </a:p>
          <a:p>
            <a:pPr lvl="3"/>
            <a:r>
              <a:rPr lang="fr-FR" dirty="0"/>
              <a:t>Quatrième niveau / Puce 1</a:t>
            </a:r>
          </a:p>
          <a:p>
            <a:pPr lvl="4"/>
            <a:r>
              <a:rPr lang="fr-FR" dirty="0"/>
              <a:t>Cinquième niveau / Puce 2</a:t>
            </a:r>
            <a:endParaRPr lang="en-US" dirty="0"/>
          </a:p>
        </p:txBody>
      </p:sp>
      <p:sp>
        <p:nvSpPr>
          <p:cNvPr id="5" name="Footer Placeholder 4"/>
          <p:cNvSpPr>
            <a:spLocks noGrp="1"/>
          </p:cNvSpPr>
          <p:nvPr>
            <p:ph type="ftr" sz="quarter" idx="3"/>
          </p:nvPr>
        </p:nvSpPr>
        <p:spPr>
          <a:xfrm>
            <a:off x="4446000" y="7200900"/>
            <a:ext cx="5400000" cy="108000"/>
          </a:xfrm>
          <a:prstGeom prst="rect">
            <a:avLst/>
          </a:prstGeom>
        </p:spPr>
        <p:txBody>
          <a:bodyPr vert="horz" lIns="0" tIns="0" rIns="0" bIns="0" rtlCol="0" anchor="ctr"/>
          <a:lstStyle>
            <a:lvl1pPr algn="r">
              <a:defRPr sz="700" b="0" i="0">
                <a:solidFill>
                  <a:srgbClr val="00465A"/>
                </a:solidFill>
                <a:latin typeface="+mn-lt"/>
              </a:defRPr>
            </a:lvl1pPr>
          </a:lstStyle>
          <a:p>
            <a:r>
              <a:rPr lang="fr-FR"/>
              <a:t>Etude qualitative relogement - Grenoble Alpes Métropole   |   Groupe Pluricité   |   Mai 2020</a:t>
            </a:r>
            <a:endParaRPr lang="fr-FR" dirty="0"/>
          </a:p>
        </p:txBody>
      </p:sp>
      <p:sp>
        <p:nvSpPr>
          <p:cNvPr id="6" name="Slide Number Placeholder 5"/>
          <p:cNvSpPr>
            <a:spLocks noGrp="1"/>
          </p:cNvSpPr>
          <p:nvPr>
            <p:ph type="sldNum" sz="quarter" idx="4"/>
          </p:nvPr>
        </p:nvSpPr>
        <p:spPr>
          <a:xfrm>
            <a:off x="9846000" y="7200900"/>
            <a:ext cx="180000" cy="108000"/>
          </a:xfrm>
          <a:prstGeom prst="rect">
            <a:avLst/>
          </a:prstGeom>
        </p:spPr>
        <p:txBody>
          <a:bodyPr vert="horz" lIns="0" tIns="0" rIns="0" bIns="0" rtlCol="0" anchor="ctr"/>
          <a:lstStyle>
            <a:lvl1pPr algn="r">
              <a:defRPr sz="700" b="1" i="0">
                <a:solidFill>
                  <a:srgbClr val="FF870F"/>
                </a:solidFill>
                <a:latin typeface="+mn-lt"/>
              </a:defRPr>
            </a:lvl1pPr>
          </a:lstStyle>
          <a:p>
            <a:fld id="{2069B0F2-0842-FB4D-BE8C-87114636FAF2}" type="slidenum">
              <a:rPr lang="fr-FR" smtClean="0"/>
              <a:pPr/>
              <a:t>‹N°›</a:t>
            </a:fld>
            <a:endParaRPr lang="fr-FR" dirty="0"/>
          </a:p>
        </p:txBody>
      </p:sp>
    </p:spTree>
    <p:extLst>
      <p:ext uri="{BB962C8B-B14F-4D97-AF65-F5344CB8AC3E}">
        <p14:creationId xmlns:p14="http://schemas.microsoft.com/office/powerpoint/2010/main" val="194107869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 id="2147483759" r:id="rId24"/>
  </p:sldLayoutIdLst>
  <p:hf hdr="0" dt="0"/>
  <p:txStyles>
    <p:titleStyle>
      <a:lvl1pPr marL="360000" indent="-360000" algn="l" defTabSz="1007943" rtl="0" eaLnBrk="1" latinLnBrk="0" hangingPunct="1">
        <a:lnSpc>
          <a:spcPct val="100000"/>
        </a:lnSpc>
        <a:spcBef>
          <a:spcPct val="0"/>
        </a:spcBef>
        <a:buClr>
          <a:srgbClr val="FF870F"/>
        </a:buClr>
        <a:buFont typeface="Apple Symbols" panose="02000000000000000000" pitchFamily="2" charset="-79"/>
        <a:buChar char="⊹"/>
        <a:defRPr sz="2800" b="0" i="0" kern="1200" spc="0" baseline="0">
          <a:solidFill>
            <a:srgbClr val="00465A"/>
          </a:solidFill>
          <a:latin typeface="+mj-lt"/>
          <a:ea typeface="+mj-ea"/>
          <a:cs typeface="+mj-cs"/>
        </a:defRPr>
      </a:lvl1pPr>
    </p:titleStyle>
    <p:bodyStyle>
      <a:lvl1pPr marL="0" indent="0" algn="l" defTabSz="1007943" rtl="0" eaLnBrk="1" latinLnBrk="0" hangingPunct="1">
        <a:lnSpc>
          <a:spcPct val="100000"/>
        </a:lnSpc>
        <a:spcBef>
          <a:spcPts val="900"/>
        </a:spcBef>
        <a:spcAft>
          <a:spcPts val="900"/>
        </a:spcAft>
        <a:buClr>
          <a:srgbClr val="0F7D8C"/>
        </a:buClr>
        <a:buFontTx/>
        <a:buNone/>
        <a:defRPr sz="1200" b="0" i="0" kern="1200">
          <a:solidFill>
            <a:srgbClr val="0F7D8C"/>
          </a:solidFill>
          <a:latin typeface="+mn-lt"/>
          <a:ea typeface="+mn-ea"/>
          <a:cs typeface="+mn-cs"/>
        </a:defRPr>
      </a:lvl1pPr>
      <a:lvl2pPr marL="216000" indent="-216000" algn="l" defTabSz="1007943" rtl="0" eaLnBrk="1" latinLnBrk="0" hangingPunct="1">
        <a:lnSpc>
          <a:spcPct val="100000"/>
        </a:lnSpc>
        <a:spcBef>
          <a:spcPts val="900"/>
        </a:spcBef>
        <a:spcAft>
          <a:spcPts val="900"/>
        </a:spcAft>
        <a:buClr>
          <a:schemeClr val="accent2"/>
        </a:buClr>
        <a:buSzPct val="100000"/>
        <a:buFont typeface="Apple Symbols" panose="02000000000000000000" pitchFamily="2" charset="-79"/>
        <a:buChar char="≫"/>
        <a:tabLst/>
        <a:defRPr sz="1200" b="0" i="0" kern="1200">
          <a:solidFill>
            <a:srgbClr val="0F7D8C"/>
          </a:solidFill>
          <a:latin typeface="+mn-lt"/>
          <a:ea typeface="+mn-ea"/>
          <a:cs typeface="+mn-cs"/>
        </a:defRPr>
      </a:lvl2pPr>
      <a:lvl3pPr marL="0" indent="0" algn="l" defTabSz="1007943" rtl="0" eaLnBrk="1" latinLnBrk="0" hangingPunct="1">
        <a:lnSpc>
          <a:spcPct val="100000"/>
        </a:lnSpc>
        <a:spcBef>
          <a:spcPts val="900"/>
        </a:spcBef>
        <a:spcAft>
          <a:spcPts val="900"/>
        </a:spcAft>
        <a:buClr>
          <a:srgbClr val="FF870F"/>
        </a:buClr>
        <a:buFontTx/>
        <a:buNone/>
        <a:defRPr sz="1050" b="0" i="0" kern="1200">
          <a:solidFill>
            <a:schemeClr val="tx1"/>
          </a:solidFill>
          <a:latin typeface="+mn-lt"/>
          <a:ea typeface="+mn-ea"/>
          <a:cs typeface="+mn-cs"/>
        </a:defRPr>
      </a:lvl3pPr>
      <a:lvl4pPr marL="360000" indent="-216000" algn="l" defTabSz="1007943" rtl="0" eaLnBrk="1" latinLnBrk="0" hangingPunct="1">
        <a:lnSpc>
          <a:spcPct val="100000"/>
        </a:lnSpc>
        <a:spcBef>
          <a:spcPts val="0"/>
        </a:spcBef>
        <a:spcAft>
          <a:spcPts val="900"/>
        </a:spcAft>
        <a:buClr>
          <a:srgbClr val="FF870F"/>
        </a:buClr>
        <a:buFont typeface="Apple Symbols" panose="02000000000000000000" pitchFamily="2" charset="-79"/>
        <a:buChar char="⊹"/>
        <a:defRPr sz="1050" b="0" i="0" kern="1200">
          <a:solidFill>
            <a:schemeClr val="tx1"/>
          </a:solidFill>
          <a:latin typeface="+mn-lt"/>
          <a:ea typeface="+mn-ea"/>
          <a:cs typeface="+mn-cs"/>
        </a:defRPr>
      </a:lvl4pPr>
      <a:lvl5pPr marL="720000" indent="-216000" algn="l" defTabSz="1007943" rtl="0" eaLnBrk="1" latinLnBrk="0" hangingPunct="1">
        <a:lnSpc>
          <a:spcPct val="100000"/>
        </a:lnSpc>
        <a:spcBef>
          <a:spcPts val="0"/>
        </a:spcBef>
        <a:spcAft>
          <a:spcPts val="300"/>
        </a:spcAft>
        <a:buClr>
          <a:srgbClr val="FF870F"/>
        </a:buClr>
        <a:buFont typeface="Courier New" panose="02070309020205020404" pitchFamily="49" charset="0"/>
        <a:buChar char="o"/>
        <a:defRPr sz="900" b="0" i="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419">
          <p15:clr>
            <a:srgbClr val="547EBF"/>
          </p15:clr>
        </p15:guide>
        <p15:guide id="2" pos="6316">
          <p15:clr>
            <a:srgbClr val="547EBF"/>
          </p15:clr>
        </p15:guide>
        <p15:guide id="3" orient="horz" pos="340">
          <p15:clr>
            <a:srgbClr val="547EBF"/>
          </p15:clr>
        </p15:guide>
        <p15:guide id="5" orient="horz" pos="4536">
          <p15:clr>
            <a:srgbClr val="547EBF"/>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6650" y="539750"/>
            <a:ext cx="9360000" cy="432000"/>
          </a:xfrm>
          <a:prstGeom prst="rect">
            <a:avLst/>
          </a:prstGeom>
        </p:spPr>
        <p:txBody>
          <a:bodyPr vert="horz" lIns="0" tIns="0" rIns="0" bIns="0" rtlCol="0" anchor="t" anchorCtr="0">
            <a:noAutofit/>
          </a:bodyPr>
          <a:lstStyle/>
          <a:p>
            <a:r>
              <a:rPr lang="fr-FR" dirty="0"/>
              <a:t>Cliquer pour insérer un titre</a:t>
            </a:r>
            <a:endParaRPr lang="en-US" dirty="0"/>
          </a:p>
        </p:txBody>
      </p:sp>
      <p:sp>
        <p:nvSpPr>
          <p:cNvPr id="3" name="Text Placeholder 2"/>
          <p:cNvSpPr>
            <a:spLocks noGrp="1"/>
          </p:cNvSpPr>
          <p:nvPr>
            <p:ph type="body" idx="1"/>
          </p:nvPr>
        </p:nvSpPr>
        <p:spPr>
          <a:xfrm>
            <a:off x="666650" y="1927173"/>
            <a:ext cx="9360000" cy="4796544"/>
          </a:xfrm>
          <a:prstGeom prst="rect">
            <a:avLst/>
          </a:prstGeom>
        </p:spPr>
        <p:txBody>
          <a:bodyPr vert="horz"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3690988638"/>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Lst>
  <p:hf hdr="0" dt="0"/>
  <p:txStyles>
    <p:titleStyle>
      <a:lvl1pPr algn="l" defTabSz="1007943" rtl="0" eaLnBrk="1" latinLnBrk="0" hangingPunct="1">
        <a:lnSpc>
          <a:spcPct val="90000"/>
        </a:lnSpc>
        <a:spcBef>
          <a:spcPct val="0"/>
        </a:spcBef>
        <a:buNone/>
        <a:defRPr sz="3000" b="0" i="0" kern="1200" spc="0" baseline="0">
          <a:solidFill>
            <a:srgbClr val="00465A"/>
          </a:solidFill>
          <a:latin typeface="+mj-lt"/>
          <a:ea typeface="+mj-ea"/>
          <a:cs typeface="+mj-cs"/>
        </a:defRPr>
      </a:lvl1pPr>
    </p:titleStyle>
    <p:bodyStyle>
      <a:lvl1pPr marL="179986" indent="-216000" algn="l" defTabSz="1007943" rtl="0" eaLnBrk="1" latinLnBrk="0" hangingPunct="1">
        <a:lnSpc>
          <a:spcPct val="100000"/>
        </a:lnSpc>
        <a:spcBef>
          <a:spcPts val="0"/>
        </a:spcBef>
        <a:spcAft>
          <a:spcPts val="1200"/>
        </a:spcAft>
        <a:buClr>
          <a:srgbClr val="FF870F"/>
        </a:buClr>
        <a:buFont typeface="Wingdings" pitchFamily="2" charset="2"/>
        <a:buChar char="§"/>
        <a:defRPr sz="1600" b="0" i="0" kern="1200">
          <a:solidFill>
            <a:schemeClr val="tx1"/>
          </a:solidFill>
          <a:latin typeface="+mj-lt"/>
          <a:ea typeface="+mn-ea"/>
          <a:cs typeface="+mn-cs"/>
        </a:defRPr>
      </a:lvl1pPr>
      <a:lvl2pPr marL="540000" indent="-216000" algn="l" defTabSz="1007943" rtl="0" eaLnBrk="1" latinLnBrk="0" hangingPunct="1">
        <a:lnSpc>
          <a:spcPct val="100000"/>
        </a:lnSpc>
        <a:spcBef>
          <a:spcPts val="0"/>
        </a:spcBef>
        <a:spcAft>
          <a:spcPts val="600"/>
        </a:spcAft>
        <a:buClr>
          <a:srgbClr val="00465A"/>
        </a:buClr>
        <a:buSzPct val="100000"/>
        <a:buFont typeface="Apple Symbols" panose="02000000000000000000" pitchFamily="2" charset="-79"/>
        <a:buChar char="≫"/>
        <a:tabLst/>
        <a:defRPr sz="1400" b="0" i="0" kern="1200">
          <a:solidFill>
            <a:schemeClr val="tx1"/>
          </a:solidFill>
          <a:latin typeface="+mj-lt"/>
          <a:ea typeface="+mn-ea"/>
          <a:cs typeface="+mn-cs"/>
        </a:defRPr>
      </a:lvl2pPr>
      <a:lvl3pPr marL="900000" indent="-216000" algn="l" defTabSz="1007943" rtl="0" eaLnBrk="1" latinLnBrk="0" hangingPunct="1">
        <a:lnSpc>
          <a:spcPct val="100000"/>
        </a:lnSpc>
        <a:spcBef>
          <a:spcPts val="0"/>
        </a:spcBef>
        <a:spcAft>
          <a:spcPts val="600"/>
        </a:spcAft>
        <a:buClr>
          <a:srgbClr val="00465A"/>
        </a:buClr>
        <a:buFont typeface="Apple Symbols" panose="02000000000000000000" pitchFamily="2" charset="-79"/>
        <a:buChar char="⊹"/>
        <a:defRPr sz="1400" b="0" i="0" kern="1200">
          <a:solidFill>
            <a:schemeClr val="tx1"/>
          </a:solidFill>
          <a:latin typeface="+mj-lt"/>
          <a:ea typeface="+mn-ea"/>
          <a:cs typeface="+mn-cs"/>
        </a:defRPr>
      </a:lvl3pPr>
      <a:lvl4pPr marL="1260000" indent="-216000" algn="l" defTabSz="1007943" rtl="0" eaLnBrk="1" latinLnBrk="0" hangingPunct="1">
        <a:lnSpc>
          <a:spcPct val="100000"/>
        </a:lnSpc>
        <a:spcBef>
          <a:spcPts val="0"/>
        </a:spcBef>
        <a:spcAft>
          <a:spcPts val="600"/>
        </a:spcAft>
        <a:buFont typeface="Arial" panose="020B0604020202020204" pitchFamily="34" charset="0"/>
        <a:buChar char="•"/>
        <a:defRPr sz="1400" b="0" i="0" kern="1200">
          <a:solidFill>
            <a:schemeClr val="tx1"/>
          </a:solidFill>
          <a:latin typeface="+mj-lt"/>
          <a:ea typeface="+mn-ea"/>
          <a:cs typeface="+mn-cs"/>
        </a:defRPr>
      </a:lvl4pPr>
      <a:lvl5pPr marL="1620000" indent="-216000" algn="l" defTabSz="1007943" rtl="0" eaLnBrk="1" latinLnBrk="0" hangingPunct="1">
        <a:lnSpc>
          <a:spcPct val="100000"/>
        </a:lnSpc>
        <a:spcBef>
          <a:spcPts val="0"/>
        </a:spcBef>
        <a:spcAft>
          <a:spcPts val="600"/>
        </a:spcAft>
        <a:buFont typeface="Arial" panose="020B0604020202020204" pitchFamily="34" charset="0"/>
        <a:buChar char="•"/>
        <a:defRPr sz="1400" b="0" i="0" kern="1200">
          <a:solidFill>
            <a:schemeClr val="tx1"/>
          </a:solidFill>
          <a:latin typeface="+mj-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419">
          <p15:clr>
            <a:srgbClr val="547EBF"/>
          </p15:clr>
        </p15:guide>
        <p15:guide id="2" pos="6316">
          <p15:clr>
            <a:srgbClr val="547EBF"/>
          </p15:clr>
        </p15:guide>
        <p15:guide id="3" orient="horz" pos="340">
          <p15:clr>
            <a:srgbClr val="547EBF"/>
          </p15:clr>
        </p15:guide>
        <p15:guide id="4" orient="horz" pos="4422">
          <p15:clr>
            <a:srgbClr val="547EBF"/>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6650" y="180000"/>
            <a:ext cx="9360000" cy="792000"/>
          </a:xfrm>
          <a:prstGeom prst="rect">
            <a:avLst/>
          </a:prstGeom>
        </p:spPr>
        <p:txBody>
          <a:bodyPr vert="horz" lIns="0" tIns="0" rIns="0" bIns="0" rtlCol="0" anchor="b" anchorCtr="0">
            <a:noAutofit/>
          </a:bodyPr>
          <a:lstStyle/>
          <a:p>
            <a:r>
              <a:rPr lang="fr-FR" dirty="0"/>
              <a:t>Cliquer pour insérer un titre</a:t>
            </a:r>
            <a:endParaRPr lang="en-US" dirty="0"/>
          </a:p>
        </p:txBody>
      </p:sp>
      <p:sp>
        <p:nvSpPr>
          <p:cNvPr id="3" name="Text Placeholder 2"/>
          <p:cNvSpPr>
            <a:spLocks noGrp="1"/>
          </p:cNvSpPr>
          <p:nvPr>
            <p:ph type="body" idx="1"/>
          </p:nvPr>
        </p:nvSpPr>
        <p:spPr>
          <a:xfrm>
            <a:off x="666650" y="1980000"/>
            <a:ext cx="9360000" cy="4680000"/>
          </a:xfrm>
          <a:prstGeom prst="rect">
            <a:avLst/>
          </a:prstGeom>
        </p:spPr>
        <p:txBody>
          <a:bodyPr vert="horz" lIns="0" tIns="0" rIns="0" bIns="0" rtlCol="0">
            <a:noAutofit/>
          </a:bodyPr>
          <a:lstStyle/>
          <a:p>
            <a:pPr lvl="0"/>
            <a:r>
              <a:rPr lang="fr-FR" dirty="0"/>
              <a:t>Premier niveau / Sous-titre</a:t>
            </a:r>
          </a:p>
          <a:p>
            <a:pPr lvl="1"/>
            <a:r>
              <a:rPr lang="fr-FR" dirty="0"/>
              <a:t>Deuxième niveau / Sous-titre Puce</a:t>
            </a:r>
          </a:p>
          <a:p>
            <a:pPr lvl="2"/>
            <a:r>
              <a:rPr lang="fr-FR" dirty="0"/>
              <a:t>Troisième niveau / Corps de texte</a:t>
            </a:r>
          </a:p>
          <a:p>
            <a:pPr lvl="3"/>
            <a:r>
              <a:rPr lang="fr-FR" dirty="0"/>
              <a:t>Quatrième niveau / Puce 1</a:t>
            </a:r>
          </a:p>
          <a:p>
            <a:pPr lvl="4"/>
            <a:r>
              <a:rPr lang="fr-FR" dirty="0"/>
              <a:t>Cinquième niveau / Puce 2</a:t>
            </a:r>
            <a:endParaRPr lang="en-US" dirty="0"/>
          </a:p>
        </p:txBody>
      </p:sp>
      <p:sp>
        <p:nvSpPr>
          <p:cNvPr id="5" name="Footer Placeholder 4"/>
          <p:cNvSpPr>
            <a:spLocks noGrp="1"/>
          </p:cNvSpPr>
          <p:nvPr>
            <p:ph type="ftr" sz="quarter" idx="3"/>
          </p:nvPr>
        </p:nvSpPr>
        <p:spPr>
          <a:xfrm>
            <a:off x="4446000" y="7200900"/>
            <a:ext cx="5400000" cy="108000"/>
          </a:xfrm>
          <a:prstGeom prst="rect">
            <a:avLst/>
          </a:prstGeom>
        </p:spPr>
        <p:txBody>
          <a:bodyPr vert="horz" lIns="0" tIns="0" rIns="0" bIns="0" rtlCol="0" anchor="ctr"/>
          <a:lstStyle>
            <a:lvl1pPr algn="r">
              <a:defRPr sz="700" b="0" i="0">
                <a:solidFill>
                  <a:srgbClr val="00465A"/>
                </a:solidFill>
                <a:latin typeface="+mn-lt"/>
              </a:defRPr>
            </a:lvl1pPr>
          </a:lstStyle>
          <a:p>
            <a:r>
              <a:rPr lang="fr-FR"/>
              <a:t>Etude qualitative relogement - Grenoble Alpes Métropole   |   Groupe Pluricité   |   Mai 2020</a:t>
            </a:r>
            <a:endParaRPr lang="fr-FR" dirty="0"/>
          </a:p>
        </p:txBody>
      </p:sp>
      <p:sp>
        <p:nvSpPr>
          <p:cNvPr id="6" name="Slide Number Placeholder 5"/>
          <p:cNvSpPr>
            <a:spLocks noGrp="1"/>
          </p:cNvSpPr>
          <p:nvPr>
            <p:ph type="sldNum" sz="quarter" idx="4"/>
          </p:nvPr>
        </p:nvSpPr>
        <p:spPr>
          <a:xfrm>
            <a:off x="9846000" y="7200900"/>
            <a:ext cx="180000" cy="108000"/>
          </a:xfrm>
          <a:prstGeom prst="rect">
            <a:avLst/>
          </a:prstGeom>
        </p:spPr>
        <p:txBody>
          <a:bodyPr vert="horz" lIns="0" tIns="0" rIns="0" bIns="0" rtlCol="0" anchor="ctr"/>
          <a:lstStyle>
            <a:lvl1pPr algn="r">
              <a:defRPr sz="700" b="1" i="0">
                <a:solidFill>
                  <a:srgbClr val="FF870F"/>
                </a:solidFill>
                <a:latin typeface="+mn-lt"/>
              </a:defRPr>
            </a:lvl1pPr>
          </a:lstStyle>
          <a:p>
            <a:fld id="{2069B0F2-0842-FB4D-BE8C-87114636FAF2}" type="slidenum">
              <a:rPr lang="fr-FR" smtClean="0"/>
              <a:pPr/>
              <a:t>‹N°›</a:t>
            </a:fld>
            <a:endParaRPr lang="fr-FR" dirty="0"/>
          </a:p>
        </p:txBody>
      </p:sp>
    </p:spTree>
    <p:extLst>
      <p:ext uri="{BB962C8B-B14F-4D97-AF65-F5344CB8AC3E}">
        <p14:creationId xmlns:p14="http://schemas.microsoft.com/office/powerpoint/2010/main" val="251275917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3" r:id="rId19"/>
    <p:sldLayoutId id="2147483819" r:id="rId20"/>
  </p:sldLayoutIdLst>
  <p:hf hdr="0" dt="0"/>
  <p:txStyles>
    <p:titleStyle>
      <a:lvl1pPr marL="360000" indent="-360000" algn="l" defTabSz="1007943" rtl="0" eaLnBrk="1" latinLnBrk="0" hangingPunct="1">
        <a:lnSpc>
          <a:spcPct val="100000"/>
        </a:lnSpc>
        <a:spcBef>
          <a:spcPct val="0"/>
        </a:spcBef>
        <a:buClr>
          <a:srgbClr val="FF870F"/>
        </a:buClr>
        <a:buFont typeface="Apple Symbols" panose="02000000000000000000" pitchFamily="2" charset="-79"/>
        <a:buChar char="⊹"/>
        <a:defRPr sz="2800" b="0" i="0" kern="1200" spc="0" baseline="0">
          <a:solidFill>
            <a:srgbClr val="00465A"/>
          </a:solidFill>
          <a:latin typeface="+mj-lt"/>
          <a:ea typeface="+mj-ea"/>
          <a:cs typeface="+mj-cs"/>
        </a:defRPr>
      </a:lvl1pPr>
    </p:titleStyle>
    <p:bodyStyle>
      <a:lvl1pPr marL="0" indent="0" algn="l" defTabSz="1007943" rtl="0" eaLnBrk="1" latinLnBrk="0" hangingPunct="1">
        <a:lnSpc>
          <a:spcPct val="100000"/>
        </a:lnSpc>
        <a:spcBef>
          <a:spcPts val="1500"/>
        </a:spcBef>
        <a:spcAft>
          <a:spcPts val="1500"/>
        </a:spcAft>
        <a:buClr>
          <a:srgbClr val="0F7D8C"/>
        </a:buClr>
        <a:buFontTx/>
        <a:buNone/>
        <a:defRPr sz="1800" b="0" i="0" kern="1200">
          <a:solidFill>
            <a:srgbClr val="0F7D8C"/>
          </a:solidFill>
          <a:latin typeface="+mn-lt"/>
          <a:ea typeface="+mn-ea"/>
          <a:cs typeface="+mn-cs"/>
        </a:defRPr>
      </a:lvl1pPr>
      <a:lvl2pPr marL="288000" indent="-288000" algn="l" defTabSz="1007943" rtl="0" eaLnBrk="1" latinLnBrk="0" hangingPunct="1">
        <a:lnSpc>
          <a:spcPct val="100000"/>
        </a:lnSpc>
        <a:spcBef>
          <a:spcPts val="1500"/>
        </a:spcBef>
        <a:spcAft>
          <a:spcPts val="1500"/>
        </a:spcAft>
        <a:buClr>
          <a:schemeClr val="accent2"/>
        </a:buClr>
        <a:buSzPct val="100000"/>
        <a:buFont typeface="Apple Symbols" panose="02000000000000000000" pitchFamily="2" charset="-79"/>
        <a:buChar char="≫"/>
        <a:tabLst/>
        <a:defRPr sz="1800" b="0" i="0" kern="1200">
          <a:solidFill>
            <a:srgbClr val="0F7D8C"/>
          </a:solidFill>
          <a:latin typeface="+mn-lt"/>
          <a:ea typeface="+mn-ea"/>
          <a:cs typeface="+mn-cs"/>
        </a:defRPr>
      </a:lvl2pPr>
      <a:lvl3pPr marL="0" indent="0" algn="l" defTabSz="1007943" rtl="0" eaLnBrk="1" latinLnBrk="0" hangingPunct="1">
        <a:lnSpc>
          <a:spcPct val="100000"/>
        </a:lnSpc>
        <a:spcBef>
          <a:spcPts val="900"/>
        </a:spcBef>
        <a:spcAft>
          <a:spcPts val="900"/>
        </a:spcAft>
        <a:buClr>
          <a:srgbClr val="FF870F"/>
        </a:buClr>
        <a:buFontTx/>
        <a:buNone/>
        <a:defRPr sz="1600" b="0" i="0" kern="1200">
          <a:solidFill>
            <a:schemeClr val="tx1"/>
          </a:solidFill>
          <a:latin typeface="+mn-lt"/>
          <a:ea typeface="+mn-ea"/>
          <a:cs typeface="+mn-cs"/>
        </a:defRPr>
      </a:lvl3pPr>
      <a:lvl4pPr marL="468000" indent="-288000" algn="l" defTabSz="1007943" rtl="0" eaLnBrk="1" latinLnBrk="0" hangingPunct="1">
        <a:lnSpc>
          <a:spcPct val="100000"/>
        </a:lnSpc>
        <a:spcBef>
          <a:spcPts val="0"/>
        </a:spcBef>
        <a:spcAft>
          <a:spcPts val="900"/>
        </a:spcAft>
        <a:buClr>
          <a:srgbClr val="FF870F"/>
        </a:buClr>
        <a:buFont typeface="Apple Symbols" panose="02000000000000000000" pitchFamily="2" charset="-79"/>
        <a:buChar char="⊹"/>
        <a:defRPr sz="1600" b="0" i="0" kern="1200">
          <a:solidFill>
            <a:schemeClr val="tx1"/>
          </a:solidFill>
          <a:latin typeface="+mn-lt"/>
          <a:ea typeface="+mn-ea"/>
          <a:cs typeface="+mn-cs"/>
        </a:defRPr>
      </a:lvl4pPr>
      <a:lvl5pPr marL="828000" indent="-288000" algn="l" defTabSz="1007943" rtl="0" eaLnBrk="1" latinLnBrk="0" hangingPunct="1">
        <a:lnSpc>
          <a:spcPct val="100000"/>
        </a:lnSpc>
        <a:spcBef>
          <a:spcPts val="0"/>
        </a:spcBef>
        <a:spcAft>
          <a:spcPts val="600"/>
        </a:spcAft>
        <a:buClr>
          <a:srgbClr val="FF870F"/>
        </a:buClr>
        <a:buFont typeface="Courier New" panose="02070309020205020404" pitchFamily="49" charset="0"/>
        <a:buChar char="o"/>
        <a:defRPr sz="1400" b="0" i="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419">
          <p15:clr>
            <a:srgbClr val="547EBF"/>
          </p15:clr>
        </p15:guide>
        <p15:guide id="2" pos="6316">
          <p15:clr>
            <a:srgbClr val="547EBF"/>
          </p15:clr>
        </p15:guide>
        <p15:guide id="3" orient="horz" pos="340">
          <p15:clr>
            <a:srgbClr val="547EBF"/>
          </p15:clr>
        </p15:guide>
        <p15:guide id="5" orient="horz" pos="4536">
          <p15:clr>
            <a:srgbClr val="547EBF"/>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6650" y="180000"/>
            <a:ext cx="9360000" cy="792000"/>
          </a:xfrm>
          <a:prstGeom prst="rect">
            <a:avLst/>
          </a:prstGeom>
        </p:spPr>
        <p:txBody>
          <a:bodyPr vert="horz" lIns="0" tIns="0" rIns="0" bIns="0" rtlCol="0" anchor="b" anchorCtr="0">
            <a:noAutofit/>
          </a:bodyPr>
          <a:lstStyle/>
          <a:p>
            <a:r>
              <a:rPr lang="fr-FR" dirty="0"/>
              <a:t>Cliquer pour insérer un titre</a:t>
            </a:r>
            <a:endParaRPr lang="en-US" dirty="0"/>
          </a:p>
        </p:txBody>
      </p:sp>
      <p:sp>
        <p:nvSpPr>
          <p:cNvPr id="3" name="Text Placeholder 2"/>
          <p:cNvSpPr>
            <a:spLocks noGrp="1"/>
          </p:cNvSpPr>
          <p:nvPr>
            <p:ph type="body" idx="1"/>
          </p:nvPr>
        </p:nvSpPr>
        <p:spPr>
          <a:xfrm>
            <a:off x="666650" y="1980000"/>
            <a:ext cx="9360000" cy="4680000"/>
          </a:xfrm>
          <a:prstGeom prst="rect">
            <a:avLst/>
          </a:prstGeom>
        </p:spPr>
        <p:txBody>
          <a:bodyPr vert="horz" lIns="0" tIns="0" rIns="0" bIns="0" rtlCol="0">
            <a:noAutofit/>
          </a:bodyPr>
          <a:lstStyle/>
          <a:p>
            <a:pPr lvl="0"/>
            <a:r>
              <a:rPr lang="fr-FR" dirty="0"/>
              <a:t>Premier niveau / Sous-titre</a:t>
            </a:r>
          </a:p>
          <a:p>
            <a:pPr lvl="1"/>
            <a:r>
              <a:rPr lang="fr-FR" dirty="0"/>
              <a:t>Deuxième niveau / Sous-titre Puce</a:t>
            </a:r>
          </a:p>
          <a:p>
            <a:pPr lvl="2"/>
            <a:r>
              <a:rPr lang="fr-FR" dirty="0"/>
              <a:t>Troisième niveau / Corps de texte</a:t>
            </a:r>
          </a:p>
          <a:p>
            <a:pPr lvl="3"/>
            <a:r>
              <a:rPr lang="fr-FR" dirty="0"/>
              <a:t>Quatrième niveau / Puce 1</a:t>
            </a:r>
          </a:p>
          <a:p>
            <a:pPr lvl="4"/>
            <a:r>
              <a:rPr lang="fr-FR" dirty="0"/>
              <a:t>Cinquième niveau / Puce 2</a:t>
            </a:r>
            <a:endParaRPr lang="en-US" dirty="0"/>
          </a:p>
        </p:txBody>
      </p:sp>
      <p:sp>
        <p:nvSpPr>
          <p:cNvPr id="5" name="Footer Placeholder 4"/>
          <p:cNvSpPr>
            <a:spLocks noGrp="1"/>
          </p:cNvSpPr>
          <p:nvPr>
            <p:ph type="ftr" sz="quarter" idx="3"/>
          </p:nvPr>
        </p:nvSpPr>
        <p:spPr>
          <a:xfrm>
            <a:off x="4446000" y="7200900"/>
            <a:ext cx="5400000" cy="108000"/>
          </a:xfrm>
          <a:prstGeom prst="rect">
            <a:avLst/>
          </a:prstGeom>
        </p:spPr>
        <p:txBody>
          <a:bodyPr vert="horz" lIns="0" tIns="0" rIns="0" bIns="0" rtlCol="0" anchor="ctr"/>
          <a:lstStyle>
            <a:lvl1pPr algn="r">
              <a:defRPr sz="700" b="0" i="0">
                <a:solidFill>
                  <a:srgbClr val="00465A"/>
                </a:solidFill>
                <a:latin typeface="+mn-lt"/>
              </a:defRPr>
            </a:lvl1pPr>
          </a:lstStyle>
          <a:p>
            <a:r>
              <a:rPr lang="fr-FR"/>
              <a:t>Etude qualitative relogement - Grenoble Alpes Métropole   |   Groupe Pluricité   |   Mai 2020</a:t>
            </a:r>
            <a:endParaRPr lang="fr-FR" dirty="0"/>
          </a:p>
        </p:txBody>
      </p:sp>
      <p:sp>
        <p:nvSpPr>
          <p:cNvPr id="6" name="Slide Number Placeholder 5"/>
          <p:cNvSpPr>
            <a:spLocks noGrp="1"/>
          </p:cNvSpPr>
          <p:nvPr>
            <p:ph type="sldNum" sz="quarter" idx="4"/>
          </p:nvPr>
        </p:nvSpPr>
        <p:spPr>
          <a:xfrm>
            <a:off x="9846000" y="7200900"/>
            <a:ext cx="180000" cy="108000"/>
          </a:xfrm>
          <a:prstGeom prst="rect">
            <a:avLst/>
          </a:prstGeom>
        </p:spPr>
        <p:txBody>
          <a:bodyPr vert="horz" lIns="0" tIns="0" rIns="0" bIns="0" rtlCol="0" anchor="ctr"/>
          <a:lstStyle>
            <a:lvl1pPr algn="r">
              <a:defRPr sz="700" b="1" i="0">
                <a:solidFill>
                  <a:srgbClr val="FF870F"/>
                </a:solidFill>
                <a:latin typeface="+mn-lt"/>
              </a:defRPr>
            </a:lvl1pPr>
          </a:lstStyle>
          <a:p>
            <a:fld id="{2069B0F2-0842-FB4D-BE8C-87114636FAF2}" type="slidenum">
              <a:rPr lang="fr-FR" smtClean="0"/>
              <a:pPr/>
              <a:t>‹N°›</a:t>
            </a:fld>
            <a:endParaRPr lang="fr-FR" dirty="0"/>
          </a:p>
        </p:txBody>
      </p:sp>
    </p:spTree>
    <p:extLst>
      <p:ext uri="{BB962C8B-B14F-4D97-AF65-F5344CB8AC3E}">
        <p14:creationId xmlns:p14="http://schemas.microsoft.com/office/powerpoint/2010/main" val="2027961491"/>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 id="2147483813" r:id="rId19"/>
    <p:sldLayoutId id="2147483814" r:id="rId20"/>
    <p:sldLayoutId id="2147483815" r:id="rId21"/>
    <p:sldLayoutId id="2147483816" r:id="rId22"/>
    <p:sldLayoutId id="2147483817" r:id="rId23"/>
    <p:sldLayoutId id="2147483818" r:id="rId24"/>
  </p:sldLayoutIdLst>
  <p:hf hdr="0" dt="0"/>
  <p:txStyles>
    <p:titleStyle>
      <a:lvl1pPr marL="360000" indent="-360000" algn="l" defTabSz="1007943" rtl="0" eaLnBrk="1" latinLnBrk="0" hangingPunct="1">
        <a:lnSpc>
          <a:spcPct val="100000"/>
        </a:lnSpc>
        <a:spcBef>
          <a:spcPct val="0"/>
        </a:spcBef>
        <a:buClr>
          <a:srgbClr val="FF870F"/>
        </a:buClr>
        <a:buFont typeface="Apple Symbols" panose="02000000000000000000" pitchFamily="2" charset="-79"/>
        <a:buChar char="⊹"/>
        <a:defRPr sz="2800" b="0" i="0" kern="1200" spc="0" baseline="0">
          <a:solidFill>
            <a:srgbClr val="00465A"/>
          </a:solidFill>
          <a:latin typeface="+mj-lt"/>
          <a:ea typeface="+mj-ea"/>
          <a:cs typeface="+mj-cs"/>
        </a:defRPr>
      </a:lvl1pPr>
    </p:titleStyle>
    <p:bodyStyle>
      <a:lvl1pPr marL="0" indent="0" algn="l" defTabSz="1007943" rtl="0" eaLnBrk="1" latinLnBrk="0" hangingPunct="1">
        <a:lnSpc>
          <a:spcPct val="100000"/>
        </a:lnSpc>
        <a:spcBef>
          <a:spcPts val="900"/>
        </a:spcBef>
        <a:spcAft>
          <a:spcPts val="900"/>
        </a:spcAft>
        <a:buClr>
          <a:srgbClr val="0F7D8C"/>
        </a:buClr>
        <a:buFontTx/>
        <a:buNone/>
        <a:defRPr sz="1200" b="0" i="0" kern="1200">
          <a:solidFill>
            <a:srgbClr val="0F7D8C"/>
          </a:solidFill>
          <a:latin typeface="+mn-lt"/>
          <a:ea typeface="+mn-ea"/>
          <a:cs typeface="+mn-cs"/>
        </a:defRPr>
      </a:lvl1pPr>
      <a:lvl2pPr marL="216000" indent="-216000" algn="l" defTabSz="1007943" rtl="0" eaLnBrk="1" latinLnBrk="0" hangingPunct="1">
        <a:lnSpc>
          <a:spcPct val="100000"/>
        </a:lnSpc>
        <a:spcBef>
          <a:spcPts val="900"/>
        </a:spcBef>
        <a:spcAft>
          <a:spcPts val="900"/>
        </a:spcAft>
        <a:buClr>
          <a:schemeClr val="accent2"/>
        </a:buClr>
        <a:buSzPct val="100000"/>
        <a:buFont typeface="Apple Symbols" panose="02000000000000000000" pitchFamily="2" charset="-79"/>
        <a:buChar char="≫"/>
        <a:tabLst/>
        <a:defRPr sz="1200" b="0" i="0" kern="1200">
          <a:solidFill>
            <a:srgbClr val="0F7D8C"/>
          </a:solidFill>
          <a:latin typeface="+mn-lt"/>
          <a:ea typeface="+mn-ea"/>
          <a:cs typeface="+mn-cs"/>
        </a:defRPr>
      </a:lvl2pPr>
      <a:lvl3pPr marL="0" indent="0" algn="l" defTabSz="1007943" rtl="0" eaLnBrk="1" latinLnBrk="0" hangingPunct="1">
        <a:lnSpc>
          <a:spcPct val="100000"/>
        </a:lnSpc>
        <a:spcBef>
          <a:spcPts val="900"/>
        </a:spcBef>
        <a:spcAft>
          <a:spcPts val="900"/>
        </a:spcAft>
        <a:buClr>
          <a:srgbClr val="FF870F"/>
        </a:buClr>
        <a:buFontTx/>
        <a:buNone/>
        <a:defRPr sz="1050" b="0" i="0" kern="1200">
          <a:solidFill>
            <a:schemeClr val="tx1"/>
          </a:solidFill>
          <a:latin typeface="+mn-lt"/>
          <a:ea typeface="+mn-ea"/>
          <a:cs typeface="+mn-cs"/>
        </a:defRPr>
      </a:lvl3pPr>
      <a:lvl4pPr marL="360000" indent="-216000" algn="l" defTabSz="1007943" rtl="0" eaLnBrk="1" latinLnBrk="0" hangingPunct="1">
        <a:lnSpc>
          <a:spcPct val="100000"/>
        </a:lnSpc>
        <a:spcBef>
          <a:spcPts val="0"/>
        </a:spcBef>
        <a:spcAft>
          <a:spcPts val="900"/>
        </a:spcAft>
        <a:buClr>
          <a:srgbClr val="FF870F"/>
        </a:buClr>
        <a:buFont typeface="Apple Symbols" panose="02000000000000000000" pitchFamily="2" charset="-79"/>
        <a:buChar char="⊹"/>
        <a:defRPr sz="1050" b="0" i="0" kern="1200">
          <a:solidFill>
            <a:schemeClr val="tx1"/>
          </a:solidFill>
          <a:latin typeface="+mn-lt"/>
          <a:ea typeface="+mn-ea"/>
          <a:cs typeface="+mn-cs"/>
        </a:defRPr>
      </a:lvl4pPr>
      <a:lvl5pPr marL="720000" indent="-216000" algn="l" defTabSz="1007943" rtl="0" eaLnBrk="1" latinLnBrk="0" hangingPunct="1">
        <a:lnSpc>
          <a:spcPct val="100000"/>
        </a:lnSpc>
        <a:spcBef>
          <a:spcPts val="0"/>
        </a:spcBef>
        <a:spcAft>
          <a:spcPts val="300"/>
        </a:spcAft>
        <a:buClr>
          <a:srgbClr val="FF870F"/>
        </a:buClr>
        <a:buFont typeface="Courier New" panose="02070309020205020404" pitchFamily="49" charset="0"/>
        <a:buChar char="o"/>
        <a:defRPr sz="900" b="0" i="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419">
          <p15:clr>
            <a:srgbClr val="547EBF"/>
          </p15:clr>
        </p15:guide>
        <p15:guide id="2" pos="6316">
          <p15:clr>
            <a:srgbClr val="547EBF"/>
          </p15:clr>
        </p15:guide>
        <p15:guide id="3" orient="horz" pos="340">
          <p15:clr>
            <a:srgbClr val="547EBF"/>
          </p15:clr>
        </p15:guide>
        <p15:guide id="5" orient="horz" pos="4536">
          <p15:clr>
            <a:srgbClr val="547EBF"/>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notesSlide" Target="../notesSlides/notesSlide1.xml"/><Relationship Id="rId4"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85.xml"/><Relationship Id="rId5" Type="http://schemas.openxmlformats.org/officeDocument/2006/relationships/tags" Target="../tags/tag8.xml"/><Relationship Id="rId4"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notesSlide" Target="../notesSlides/notesSlide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85.xml"/><Relationship Id="rId5" Type="http://schemas.openxmlformats.org/officeDocument/2006/relationships/tags" Target="../tags/tag13.xml"/><Relationship Id="rId4" Type="http://schemas.openxmlformats.org/officeDocument/2006/relationships/tags" Target="../tags/tag12.xml"/></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3.xml"/><Relationship Id="rId4"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tags" Target="../tags/tag37.xml"/><Relationship Id="rId26" Type="http://schemas.openxmlformats.org/officeDocument/2006/relationships/image" Target="../media/image13.png"/><Relationship Id="rId3" Type="http://schemas.openxmlformats.org/officeDocument/2006/relationships/tags" Target="../tags/tag22.xml"/><Relationship Id="rId21" Type="http://schemas.openxmlformats.org/officeDocument/2006/relationships/tags" Target="../tags/tag40.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5" Type="http://schemas.openxmlformats.org/officeDocument/2006/relationships/image" Target="../media/image12.png"/><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tags" Target="../tags/tag39.xml"/><Relationship Id="rId29" Type="http://schemas.openxmlformats.org/officeDocument/2006/relationships/image" Target="../media/image16.pn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24" Type="http://schemas.openxmlformats.org/officeDocument/2006/relationships/slideLayout" Target="../slideLayouts/slideLayout102.xml"/><Relationship Id="rId5" Type="http://schemas.openxmlformats.org/officeDocument/2006/relationships/tags" Target="../tags/tag24.xml"/><Relationship Id="rId15" Type="http://schemas.openxmlformats.org/officeDocument/2006/relationships/tags" Target="../tags/tag34.xml"/><Relationship Id="rId23" Type="http://schemas.openxmlformats.org/officeDocument/2006/relationships/tags" Target="../tags/tag42.xml"/><Relationship Id="rId28" Type="http://schemas.openxmlformats.org/officeDocument/2006/relationships/image" Target="../media/image15.png"/><Relationship Id="rId10" Type="http://schemas.openxmlformats.org/officeDocument/2006/relationships/tags" Target="../tags/tag29.xml"/><Relationship Id="rId19" Type="http://schemas.openxmlformats.org/officeDocument/2006/relationships/tags" Target="../tags/tag38.xml"/><Relationship Id="rId31" Type="http://schemas.openxmlformats.org/officeDocument/2006/relationships/image" Target="../media/image18.png"/><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 Id="rId22" Type="http://schemas.openxmlformats.org/officeDocument/2006/relationships/tags" Target="../tags/tag41.xml"/><Relationship Id="rId27" Type="http://schemas.openxmlformats.org/officeDocument/2006/relationships/image" Target="../media/image14.png"/><Relationship Id="rId30"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 xmlns:a16="http://schemas.microsoft.com/office/drawing/2014/main" id="{4FEC1E32-EFCF-E649-A826-75352C3C350A}"/>
              </a:ext>
            </a:extLst>
          </p:cNvPr>
          <p:cNvSpPr>
            <a:spLocks noGrp="1"/>
          </p:cNvSpPr>
          <p:nvPr>
            <p:ph type="body" sz="quarter" idx="10"/>
            <p:custDataLst>
              <p:tags r:id="rId1"/>
            </p:custDataLst>
          </p:nvPr>
        </p:nvSpPr>
        <p:spPr>
          <a:xfrm>
            <a:off x="5345113" y="1550400"/>
            <a:ext cx="4681537" cy="180000"/>
          </a:xfrm>
        </p:spPr>
        <p:txBody>
          <a:bodyPr/>
          <a:lstStyle/>
          <a:p>
            <a:r>
              <a:rPr lang="fr-FR" dirty="0">
                <a:latin typeface="+mj-lt"/>
              </a:rPr>
              <a:t>AVRIL 2020</a:t>
            </a:r>
          </a:p>
        </p:txBody>
      </p:sp>
      <p:sp>
        <p:nvSpPr>
          <p:cNvPr id="3" name="Espace réservé du texte 2">
            <a:extLst>
              <a:ext uri="{FF2B5EF4-FFF2-40B4-BE49-F238E27FC236}">
                <a16:creationId xmlns="" xmlns:a16="http://schemas.microsoft.com/office/drawing/2014/main" id="{1C9742B2-B8B2-E946-9A97-F9C7824AA2C0}"/>
              </a:ext>
            </a:extLst>
          </p:cNvPr>
          <p:cNvSpPr>
            <a:spLocks noGrp="1"/>
          </p:cNvSpPr>
          <p:nvPr>
            <p:ph type="body" sz="quarter" idx="11"/>
            <p:custDataLst>
              <p:tags r:id="rId2"/>
            </p:custDataLst>
          </p:nvPr>
        </p:nvSpPr>
        <p:spPr>
          <a:xfrm>
            <a:off x="5345112" y="3080561"/>
            <a:ext cx="4681537" cy="1260000"/>
          </a:xfrm>
        </p:spPr>
        <p:txBody>
          <a:bodyPr/>
          <a:lstStyle/>
          <a:p>
            <a:r>
              <a:rPr lang="fr-FR" sz="2000" dirty="0">
                <a:latin typeface="+mj-lt"/>
              </a:rPr>
              <a:t>Évaluation qualitative des relogements dans le cadre des projets de rénovation urbaine de la métropole dans les quartiers des Villeneuves de Grenoble et d’Echirolles et de Mistral</a:t>
            </a:r>
          </a:p>
        </p:txBody>
      </p:sp>
      <p:pic>
        <p:nvPicPr>
          <p:cNvPr id="1026" name="Picture 2" descr="Résultat de recherche d'images pour &quot;grenoble alpes métropole&quot;">
            <a:extLst>
              <a:ext uri="{FF2B5EF4-FFF2-40B4-BE49-F238E27FC236}">
                <a16:creationId xmlns="" xmlns:a16="http://schemas.microsoft.com/office/drawing/2014/main" id="{08DF66B9-12A1-4671-A7E6-E409A2215AD2}"/>
              </a:ext>
            </a:extLst>
          </p:cNvPr>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345113" y="6352584"/>
            <a:ext cx="932003" cy="864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811114" y="4715219"/>
            <a:ext cx="3800821" cy="1487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Retour sur l’usage d’</a:t>
            </a:r>
            <a:r>
              <a:rPr lang="fr-FR" sz="2400" b="1" dirty="0" err="1" smtClean="0"/>
              <a:t>Ibest</a:t>
            </a:r>
            <a:r>
              <a:rPr lang="fr-FR" sz="2400" b="1" dirty="0" smtClean="0"/>
              <a:t> dans l’évaluation des relogements</a:t>
            </a:r>
            <a:endParaRPr lang="fr-FR" sz="2400" b="1" dirty="0"/>
          </a:p>
        </p:txBody>
      </p:sp>
    </p:spTree>
    <p:extLst>
      <p:ext uri="{BB962C8B-B14F-4D97-AF65-F5344CB8AC3E}">
        <p14:creationId xmlns:p14="http://schemas.microsoft.com/office/powerpoint/2010/main" val="2670063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 xmlns:a16="http://schemas.microsoft.com/office/drawing/2014/main" id="{3CAA0422-C499-4CA1-AA5B-21C83AD243A2}"/>
              </a:ext>
            </a:extLst>
          </p:cNvPr>
          <p:cNvSpPr>
            <a:spLocks noGrp="1"/>
          </p:cNvSpPr>
          <p:nvPr>
            <p:ph type="ftr" sz="quarter" idx="10"/>
          </p:nvPr>
        </p:nvSpPr>
        <p:spPr/>
        <p:txBody>
          <a:bodyPr/>
          <a:lstStyle/>
          <a:p>
            <a:r>
              <a:rPr lang="fr-FR"/>
              <a:t>Etude qualitative relogement - Grenoble Alpes Métropole   |   Groupe Pluricité   |   Mai 2020</a:t>
            </a:r>
            <a:endParaRPr lang="fr-FR" dirty="0"/>
          </a:p>
        </p:txBody>
      </p:sp>
      <p:sp>
        <p:nvSpPr>
          <p:cNvPr id="3" name="Espace réservé du numéro de diapositive 2">
            <a:extLst>
              <a:ext uri="{FF2B5EF4-FFF2-40B4-BE49-F238E27FC236}">
                <a16:creationId xmlns="" xmlns:a16="http://schemas.microsoft.com/office/drawing/2014/main" id="{F6996117-D405-46D8-9F13-348D883BC7A0}"/>
              </a:ext>
            </a:extLst>
          </p:cNvPr>
          <p:cNvSpPr>
            <a:spLocks noGrp="1"/>
          </p:cNvSpPr>
          <p:nvPr>
            <p:ph type="sldNum" sz="quarter" idx="11"/>
          </p:nvPr>
        </p:nvSpPr>
        <p:spPr/>
        <p:txBody>
          <a:bodyPr/>
          <a:lstStyle/>
          <a:p>
            <a:fld id="{2069B0F2-0842-FB4D-BE8C-87114636FAF2}" type="slidenum">
              <a:rPr lang="fr-FR" smtClean="0"/>
              <a:pPr/>
              <a:t>10</a:t>
            </a:fld>
            <a:endParaRPr lang="fr-FR" dirty="0"/>
          </a:p>
        </p:txBody>
      </p:sp>
      <p:sp>
        <p:nvSpPr>
          <p:cNvPr id="7" name="Titre 6">
            <a:extLst>
              <a:ext uri="{FF2B5EF4-FFF2-40B4-BE49-F238E27FC236}">
                <a16:creationId xmlns="" xmlns:a16="http://schemas.microsoft.com/office/drawing/2014/main" id="{E4534115-6C23-49A5-A38D-C58C735F00DB}"/>
              </a:ext>
            </a:extLst>
          </p:cNvPr>
          <p:cNvSpPr>
            <a:spLocks noGrp="1"/>
          </p:cNvSpPr>
          <p:nvPr>
            <p:ph type="title"/>
          </p:nvPr>
        </p:nvSpPr>
        <p:spPr/>
        <p:txBody>
          <a:bodyPr/>
          <a:lstStyle/>
          <a:p>
            <a:r>
              <a:rPr lang="fr-FR" dirty="0"/>
              <a:t>Plusieurs thématiques IBEST pertinentes pour questionner les effets du relogement sur le bien-être des habitants </a:t>
            </a:r>
          </a:p>
        </p:txBody>
      </p:sp>
      <p:sp>
        <p:nvSpPr>
          <p:cNvPr id="8" name="Espace réservé du texte 7">
            <a:extLst>
              <a:ext uri="{FF2B5EF4-FFF2-40B4-BE49-F238E27FC236}">
                <a16:creationId xmlns="" xmlns:a16="http://schemas.microsoft.com/office/drawing/2014/main" id="{4FD0E9DF-A3C3-4515-BE42-A508DB0F8FE1}"/>
              </a:ext>
            </a:extLst>
          </p:cNvPr>
          <p:cNvSpPr>
            <a:spLocks noGrp="1"/>
          </p:cNvSpPr>
          <p:nvPr>
            <p:ph type="body" sz="quarter" idx="12"/>
          </p:nvPr>
        </p:nvSpPr>
        <p:spPr>
          <a:xfrm>
            <a:off x="486000" y="1238751"/>
            <a:ext cx="9360000" cy="5714707"/>
          </a:xfrm>
        </p:spPr>
        <p:txBody>
          <a:bodyPr/>
          <a:lstStyle/>
          <a:p>
            <a:pPr lvl="1"/>
            <a:r>
              <a:rPr lang="fr-FR" sz="1600" dirty="0"/>
              <a:t>Plusieurs thématiques et indicateurs IBEST se sont révélés particulièrement intéressants et pertinents pour comprendre l’impact du relogement dans la qualité de vie et le bien-être des habitants</a:t>
            </a:r>
            <a:r>
              <a:rPr lang="fr-FR" dirty="0"/>
              <a:t>. </a:t>
            </a:r>
          </a:p>
          <a:p>
            <a:pPr lvl="3"/>
            <a:r>
              <a:rPr lang="fr-FR" dirty="0"/>
              <a:t>Il semble que les dimensions relatives à la situation budgétaire des ménages, et à leur confort social (sentiment d’être acteur et « en capacité d’action », sentiment d’intégration à des réseaux de sociabilité, sentiment d’être entouré, sécurisé) soient les dimensions les plus directement impactées par la procédure de relogement et les plus directement impactantes dans le degré de bien-être des habitants. </a:t>
            </a:r>
          </a:p>
          <a:p>
            <a:pPr lvl="3"/>
            <a:r>
              <a:rPr lang="fr-FR" dirty="0"/>
              <a:t>La perception de la nature et la proximité des espaces verts, apparaît également comme un critère de bien-être consensuellement salué par les locataires. Pourtant cette dimension détient une place mineure lors du choix du nouveau logement, peu de ménages pouvant se permettre de considérer ce critère au moment du choix. </a:t>
            </a:r>
          </a:p>
          <a:p>
            <a:pPr lvl="3"/>
            <a:r>
              <a:rPr lang="fr-FR" dirty="0"/>
              <a:t>La qualité du cadre de vie quotidien (propreté et respect des lieux communs) et le « vivre-ensemble » sont des dimensions en lien directe avec les opérations PNRU. Pour autant, pour les ménages décidant de rester dans leur quartier d’origine, ces dimensions se sont révélées peu adressées (peu d’amélioration remarquées par ces ménages). </a:t>
            </a:r>
          </a:p>
          <a:p>
            <a:pPr lvl="1"/>
            <a:r>
              <a:rPr lang="fr-FR" sz="1600" dirty="0"/>
              <a:t>Des thématiques permettant d’élargir la dimension de bien-être et de révéler le poids des habitudes de vie et l’attachement à un quartier </a:t>
            </a:r>
          </a:p>
          <a:p>
            <a:pPr lvl="3"/>
            <a:r>
              <a:rPr lang="fr-FR" dirty="0"/>
              <a:t>Le questionnement sur l’accès aux services et commodités a permis de mettre en exergue une certaine forme de loyauté des ménages envers leurs habitudes de consommation et services. </a:t>
            </a:r>
          </a:p>
          <a:p>
            <a:pPr lvl="3"/>
            <a:r>
              <a:rPr lang="fr-FR" dirty="0"/>
              <a:t>En outre, ces dimensions ont permis de mettre en valeur la dotation des quartiers en aménités et services de certains quartiers (à l’image de la Villeneuve), fortement appréciée par ses habitants. </a:t>
            </a:r>
          </a:p>
        </p:txBody>
      </p:sp>
    </p:spTree>
    <p:extLst>
      <p:ext uri="{BB962C8B-B14F-4D97-AF65-F5344CB8AC3E}">
        <p14:creationId xmlns:p14="http://schemas.microsoft.com/office/powerpoint/2010/main" val="3586447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 xmlns:a16="http://schemas.microsoft.com/office/drawing/2014/main" id="{E4534115-6C23-49A5-A38D-C58C735F00DB}"/>
              </a:ext>
            </a:extLst>
          </p:cNvPr>
          <p:cNvSpPr>
            <a:spLocks noGrp="1"/>
          </p:cNvSpPr>
          <p:nvPr>
            <p:ph type="title"/>
          </p:nvPr>
        </p:nvSpPr>
        <p:spPr/>
        <p:txBody>
          <a:bodyPr/>
          <a:lstStyle/>
          <a:p>
            <a:r>
              <a:rPr lang="fr-FR" dirty="0"/>
              <a:t>Des dimensions moins abordées et impactées lors de la procédure de relogement</a:t>
            </a:r>
          </a:p>
        </p:txBody>
      </p:sp>
      <p:sp>
        <p:nvSpPr>
          <p:cNvPr id="8" name="Espace réservé du texte 7">
            <a:extLst>
              <a:ext uri="{FF2B5EF4-FFF2-40B4-BE49-F238E27FC236}">
                <a16:creationId xmlns="" xmlns:a16="http://schemas.microsoft.com/office/drawing/2014/main" id="{4FD0E9DF-A3C3-4515-BE42-A508DB0F8FE1}"/>
              </a:ext>
            </a:extLst>
          </p:cNvPr>
          <p:cNvSpPr>
            <a:spLocks noGrp="1"/>
          </p:cNvSpPr>
          <p:nvPr>
            <p:ph type="body" sz="quarter" idx="12"/>
          </p:nvPr>
        </p:nvSpPr>
        <p:spPr>
          <a:xfrm>
            <a:off x="665906" y="1374352"/>
            <a:ext cx="9360000" cy="4680000"/>
          </a:xfrm>
        </p:spPr>
        <p:txBody>
          <a:bodyPr/>
          <a:lstStyle/>
          <a:p>
            <a:pPr lvl="1"/>
            <a:r>
              <a:rPr lang="fr-FR" dirty="0"/>
              <a:t>A l’inverse, plusieurs dimensions IBEST du bien-être n’ont été que faiblement identifiées lors de l’étude : </a:t>
            </a:r>
          </a:p>
          <a:p>
            <a:pPr lvl="3"/>
            <a:r>
              <a:rPr lang="fr-FR" dirty="0"/>
              <a:t>La procédure de relogement n’est pas venue impacter le sentiment de confiance institutionnelle </a:t>
            </a:r>
          </a:p>
          <a:p>
            <a:pPr lvl="3"/>
            <a:r>
              <a:rPr lang="fr-FR" dirty="0"/>
              <a:t>La situation professionnelle (travail et emploi) est très distinctement appréhendée par les ménages, qui ont pu manifester leur surprise lors des entretiens sur les questions abordant cette dimension</a:t>
            </a:r>
          </a:p>
          <a:p>
            <a:pPr lvl="3"/>
            <a:r>
              <a:rPr lang="fr-FR" dirty="0"/>
              <a:t>Enfin, la démarche de relogement ne s’est que peu répercutée sur la dimension temporelle du bien-être (peu d’impact sur la gestion du temps, sur le temps libre, sur le rythme de vie). </a:t>
            </a:r>
          </a:p>
        </p:txBody>
      </p:sp>
    </p:spTree>
    <p:extLst>
      <p:ext uri="{BB962C8B-B14F-4D97-AF65-F5344CB8AC3E}">
        <p14:creationId xmlns:p14="http://schemas.microsoft.com/office/powerpoint/2010/main" val="3262027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 xmlns:a16="http://schemas.microsoft.com/office/drawing/2014/main" id="{988CDC15-5BDD-4390-B540-59A2671489B5}"/>
              </a:ext>
            </a:extLst>
          </p:cNvPr>
          <p:cNvSpPr>
            <a:spLocks noGrp="1"/>
          </p:cNvSpPr>
          <p:nvPr>
            <p:ph type="ftr"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rgbClr val="00465A"/>
                </a:solidFill>
                <a:effectLst/>
                <a:uLnTx/>
                <a:uFillTx/>
                <a:latin typeface="Calibri" panose="020F0502020204030204"/>
                <a:ea typeface="+mn-ea"/>
                <a:cs typeface="+mn-cs"/>
              </a:rPr>
              <a:t>Etude qualitative relogement - Grenoble Alpes Métropole   |   Groupe Pluricité   |   Mai 2020</a:t>
            </a:r>
            <a:endParaRPr kumimoji="0" lang="fr-FR" sz="700" b="0" i="0" u="none" strike="noStrike" kern="1200" cap="none" spc="0" normalizeH="0" baseline="0" noProof="0" dirty="0">
              <a:ln>
                <a:noFill/>
              </a:ln>
              <a:solidFill>
                <a:srgbClr val="00465A"/>
              </a:solidFill>
              <a:effectLst/>
              <a:uLnTx/>
              <a:uFillTx/>
              <a:latin typeface="Calibri" panose="020F0502020204030204"/>
              <a:ea typeface="+mn-ea"/>
              <a:cs typeface="+mn-cs"/>
            </a:endParaRPr>
          </a:p>
        </p:txBody>
      </p:sp>
      <p:sp>
        <p:nvSpPr>
          <p:cNvPr id="3" name="Espace réservé du numéro de diapositive 2">
            <a:extLst>
              <a:ext uri="{FF2B5EF4-FFF2-40B4-BE49-F238E27FC236}">
                <a16:creationId xmlns="" xmlns:a16="http://schemas.microsoft.com/office/drawing/2014/main" id="{578B4C4D-E9A9-4D47-B461-00213F818C26}"/>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9B0F2-0842-FB4D-BE8C-87114636FAF2}" type="slidenum">
              <a:rPr kumimoji="0" lang="fr-FR" sz="700" b="1" i="0" u="none" strike="noStrike" kern="1200" cap="none" spc="0" normalizeH="0" baseline="0" noProof="0" smtClean="0">
                <a:ln>
                  <a:noFill/>
                </a:ln>
                <a:solidFill>
                  <a:srgbClr val="FF870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FR" sz="700" b="1" i="0" u="none" strike="noStrike" kern="1200" cap="none" spc="0" normalizeH="0" baseline="0" noProof="0" dirty="0">
              <a:ln>
                <a:noFill/>
              </a:ln>
              <a:solidFill>
                <a:srgbClr val="FF870F"/>
              </a:solidFill>
              <a:effectLst/>
              <a:uLnTx/>
              <a:uFillTx/>
              <a:latin typeface="Calibri" panose="020F0502020204030204"/>
              <a:ea typeface="+mn-ea"/>
              <a:cs typeface="+mn-cs"/>
            </a:endParaRPr>
          </a:p>
        </p:txBody>
      </p:sp>
      <p:sp>
        <p:nvSpPr>
          <p:cNvPr id="6" name="Espace réservé du texte 5">
            <a:extLst>
              <a:ext uri="{FF2B5EF4-FFF2-40B4-BE49-F238E27FC236}">
                <a16:creationId xmlns="" xmlns:a16="http://schemas.microsoft.com/office/drawing/2014/main" id="{F3DCB037-0B0A-483A-B1AB-6F76256EBAEE}"/>
              </a:ext>
            </a:extLst>
          </p:cNvPr>
          <p:cNvSpPr>
            <a:spLocks noGrp="1"/>
          </p:cNvSpPr>
          <p:nvPr>
            <p:ph type="body" sz="quarter" idx="12"/>
          </p:nvPr>
        </p:nvSpPr>
        <p:spPr>
          <a:xfrm>
            <a:off x="4998034" y="3498183"/>
            <a:ext cx="5400000" cy="2160000"/>
          </a:xfrm>
        </p:spPr>
        <p:txBody>
          <a:bodyPr/>
          <a:lstStyle/>
          <a:p>
            <a:r>
              <a:rPr lang="fr-FR" dirty="0" smtClean="0"/>
              <a:t>1. </a:t>
            </a:r>
            <a:r>
              <a:rPr lang="fr-FR" dirty="0" smtClean="0"/>
              <a:t>Analyse </a:t>
            </a:r>
            <a:r>
              <a:rPr lang="fr-FR" dirty="0"/>
              <a:t>transversale </a:t>
            </a:r>
          </a:p>
          <a:p>
            <a:r>
              <a:rPr lang="fr-FR" sz="3600" dirty="0">
                <a:solidFill>
                  <a:schemeClr val="accent1"/>
                </a:solidFill>
              </a:rPr>
              <a:t>Impacts du relogement sur le bien-être et le parcours de vie des ménages</a:t>
            </a:r>
          </a:p>
        </p:txBody>
      </p:sp>
    </p:spTree>
    <p:extLst>
      <p:ext uri="{BB962C8B-B14F-4D97-AF65-F5344CB8AC3E}">
        <p14:creationId xmlns:p14="http://schemas.microsoft.com/office/powerpoint/2010/main" val="423724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 xmlns:a16="http://schemas.microsoft.com/office/drawing/2014/main" id="{4374F0FA-CD4E-4DF3-836F-071F013C47BB}"/>
              </a:ext>
            </a:extLst>
          </p:cNvPr>
          <p:cNvSpPr>
            <a:spLocks noGrp="1"/>
          </p:cNvSpPr>
          <p:nvPr>
            <p:ph type="ftr" sz="quarter" idx="10"/>
            <p:custDataLst>
              <p:tags r:id="rId1"/>
            </p:custDataLst>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rgbClr val="00465A"/>
                </a:solidFill>
                <a:effectLst/>
                <a:uLnTx/>
                <a:uFillTx/>
                <a:latin typeface="Calibri" panose="020F0502020204030204"/>
                <a:ea typeface="+mn-ea"/>
                <a:cs typeface="+mn-cs"/>
              </a:rPr>
              <a:t>Etude qualitative relogement - Grenoble Alpes Métropole   |   Groupe Pluricité   |   Mai 2020</a:t>
            </a:r>
            <a:endParaRPr kumimoji="0" lang="fr-FR" sz="700" b="0" i="0" u="none" strike="noStrike" kern="1200" cap="none" spc="0" normalizeH="0" baseline="0" noProof="0" dirty="0">
              <a:ln>
                <a:noFill/>
              </a:ln>
              <a:solidFill>
                <a:srgbClr val="00465A"/>
              </a:solidFill>
              <a:effectLst/>
              <a:uLnTx/>
              <a:uFillTx/>
              <a:latin typeface="Calibri" panose="020F0502020204030204"/>
              <a:ea typeface="+mn-ea"/>
              <a:cs typeface="+mn-cs"/>
            </a:endParaRPr>
          </a:p>
        </p:txBody>
      </p:sp>
      <p:sp>
        <p:nvSpPr>
          <p:cNvPr id="3" name="Espace réservé du numéro de diapositive 2">
            <a:extLst>
              <a:ext uri="{FF2B5EF4-FFF2-40B4-BE49-F238E27FC236}">
                <a16:creationId xmlns="" xmlns:a16="http://schemas.microsoft.com/office/drawing/2014/main" id="{A5711971-E0A2-40F6-B943-5C718CF113E2}"/>
              </a:ext>
            </a:extLst>
          </p:cNvPr>
          <p:cNvSpPr>
            <a:spLocks noGrp="1"/>
          </p:cNvSpPr>
          <p:nvPr>
            <p:ph type="sldNum" sz="quarter" idx="11"/>
            <p:custDataLst>
              <p:tags r:id="rId2"/>
            </p:custDataLst>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9B0F2-0842-FB4D-BE8C-87114636FAF2}" type="slidenum">
              <a:rPr kumimoji="0" lang="fr-FR" sz="700" b="1" i="0" u="none" strike="noStrike" kern="1200" cap="none" spc="0" normalizeH="0" baseline="0" noProof="0" smtClean="0">
                <a:ln>
                  <a:noFill/>
                </a:ln>
                <a:solidFill>
                  <a:srgbClr val="FF870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700" b="1" i="0" u="none" strike="noStrike" kern="1200" cap="none" spc="0" normalizeH="0" baseline="0" noProof="0" dirty="0">
              <a:ln>
                <a:noFill/>
              </a:ln>
              <a:solidFill>
                <a:srgbClr val="FF870F"/>
              </a:solidFill>
              <a:effectLst/>
              <a:uLnTx/>
              <a:uFillTx/>
              <a:latin typeface="Calibri" panose="020F0502020204030204"/>
              <a:ea typeface="+mn-ea"/>
              <a:cs typeface="+mn-cs"/>
            </a:endParaRPr>
          </a:p>
        </p:txBody>
      </p:sp>
      <p:sp>
        <p:nvSpPr>
          <p:cNvPr id="4" name="Titre 3">
            <a:extLst>
              <a:ext uri="{FF2B5EF4-FFF2-40B4-BE49-F238E27FC236}">
                <a16:creationId xmlns="" xmlns:a16="http://schemas.microsoft.com/office/drawing/2014/main" id="{9D021BD7-9644-4436-813B-CE0233973B1D}"/>
              </a:ext>
            </a:extLst>
          </p:cNvPr>
          <p:cNvSpPr>
            <a:spLocks noGrp="1"/>
          </p:cNvSpPr>
          <p:nvPr>
            <p:ph type="title"/>
            <p:custDataLst>
              <p:tags r:id="rId3"/>
            </p:custDataLst>
          </p:nvPr>
        </p:nvSpPr>
        <p:spPr>
          <a:xfrm>
            <a:off x="665906" y="220006"/>
            <a:ext cx="9360000" cy="792000"/>
          </a:xfrm>
        </p:spPr>
        <p:txBody>
          <a:bodyPr/>
          <a:lstStyle/>
          <a:p>
            <a:r>
              <a:rPr lang="fr-FR" dirty="0"/>
              <a:t>Des effets circonscrits du relogement sur la vie sociale des locataires</a:t>
            </a:r>
          </a:p>
        </p:txBody>
      </p:sp>
      <p:sp>
        <p:nvSpPr>
          <p:cNvPr id="5" name="Espace réservé du texte 4">
            <a:extLst>
              <a:ext uri="{FF2B5EF4-FFF2-40B4-BE49-F238E27FC236}">
                <a16:creationId xmlns="" xmlns:a16="http://schemas.microsoft.com/office/drawing/2014/main" id="{85CA04FD-4436-45CB-BAA8-9171D446B2AC}"/>
              </a:ext>
            </a:extLst>
          </p:cNvPr>
          <p:cNvSpPr>
            <a:spLocks noGrp="1"/>
          </p:cNvSpPr>
          <p:nvPr>
            <p:ph type="body" sz="quarter" idx="12"/>
            <p:custDataLst>
              <p:tags r:id="rId4"/>
            </p:custDataLst>
          </p:nvPr>
        </p:nvSpPr>
        <p:spPr>
          <a:xfrm>
            <a:off x="508073" y="2812251"/>
            <a:ext cx="4305088" cy="4140000"/>
          </a:xfrm>
        </p:spPr>
        <p:txBody>
          <a:bodyPr/>
          <a:lstStyle/>
          <a:p>
            <a:pPr lvl="1" algn="just"/>
            <a:r>
              <a:rPr lang="fr-FR" sz="1400" dirty="0"/>
              <a:t>Le relogement a eu globalement peu d’effets sur les sociabilités familiales et amicales des ménages:  </a:t>
            </a:r>
          </a:p>
          <a:p>
            <a:pPr lvl="3" algn="just"/>
            <a:r>
              <a:rPr lang="fr-FR" sz="1400" dirty="0"/>
              <a:t>Soit parce que ces </a:t>
            </a:r>
            <a:r>
              <a:rPr lang="fr-FR" sz="1400" b="1" dirty="0"/>
              <a:t>sociabilités sont globalement déconnectées </a:t>
            </a:r>
            <a:r>
              <a:rPr lang="fr-FR" sz="1400" dirty="0"/>
              <a:t>du lieu de résidence des ménages, </a:t>
            </a:r>
          </a:p>
          <a:p>
            <a:pPr lvl="3" algn="just"/>
            <a:r>
              <a:rPr lang="fr-FR" sz="1400" dirty="0"/>
              <a:t>Soit parce qu’elles y sont, à l’inverse, </a:t>
            </a:r>
            <a:r>
              <a:rPr lang="fr-FR" sz="1400" b="1" dirty="0"/>
              <a:t>tellement connectées que le ménage a fait le choix de rester dans le quartier</a:t>
            </a:r>
            <a:r>
              <a:rPr lang="fr-FR" sz="1400" dirty="0"/>
              <a:t> initial afin de les préserver</a:t>
            </a:r>
          </a:p>
          <a:p>
            <a:pPr lvl="3" algn="just"/>
            <a:r>
              <a:rPr lang="fr-FR" sz="1400" dirty="0"/>
              <a:t>Des cas de pertes notables de sociabilité familiales et amicales qui apparaissent assez exceptionnels</a:t>
            </a:r>
          </a:p>
        </p:txBody>
      </p:sp>
      <p:sp>
        <p:nvSpPr>
          <p:cNvPr id="7" name="Espace réservé du texte 6">
            <a:extLst>
              <a:ext uri="{FF2B5EF4-FFF2-40B4-BE49-F238E27FC236}">
                <a16:creationId xmlns="" xmlns:a16="http://schemas.microsoft.com/office/drawing/2014/main" id="{5412D49C-43C5-4134-B426-1E7B82D26356}"/>
              </a:ext>
            </a:extLst>
          </p:cNvPr>
          <p:cNvSpPr>
            <a:spLocks noGrp="1"/>
          </p:cNvSpPr>
          <p:nvPr>
            <p:ph type="body" sz="quarter" idx="13"/>
          </p:nvPr>
        </p:nvSpPr>
        <p:spPr>
          <a:xfrm>
            <a:off x="5667270" y="2812251"/>
            <a:ext cx="4516383" cy="4140000"/>
          </a:xfrm>
        </p:spPr>
        <p:txBody>
          <a:bodyPr/>
          <a:lstStyle/>
          <a:p>
            <a:pPr lvl="1"/>
            <a:r>
              <a:rPr lang="fr-FR" sz="1400" dirty="0"/>
              <a:t>Le relogement a eu un impact non-négligeable sur les sociabilités de voisinage. </a:t>
            </a:r>
          </a:p>
          <a:p>
            <a:pPr lvl="3"/>
            <a:r>
              <a:rPr lang="fr-FR" sz="1400" dirty="0"/>
              <a:t>Pour la grande majorité des personnes relogées, le déménagement s’est traduit par une </a:t>
            </a:r>
            <a:r>
              <a:rPr lang="fr-FR" sz="1400" b="1" dirty="0"/>
              <a:t>dégradation des relations de voisinage</a:t>
            </a:r>
            <a:r>
              <a:rPr lang="fr-FR" sz="1400" dirty="0"/>
              <a:t> (qui s’étaient bien souvent construites sur des années), qu’ils tendent à idéaliser. On note ici une </a:t>
            </a:r>
            <a:r>
              <a:rPr lang="fr-FR" sz="1400" b="1" dirty="0"/>
              <a:t>plus grande sensibilité sur ce point des personnes « fragilisées » et « isolées ». </a:t>
            </a:r>
          </a:p>
          <a:p>
            <a:pPr lvl="3"/>
            <a:r>
              <a:rPr lang="fr-FR" sz="1400" dirty="0"/>
              <a:t>Après un an, beaucoup font le constat d’une </a:t>
            </a:r>
            <a:r>
              <a:rPr lang="fr-FR" sz="1400" b="1" dirty="0"/>
              <a:t>méconnaissance de leurs voisins et de l’absence de contact avec ces derniers </a:t>
            </a:r>
            <a:r>
              <a:rPr lang="fr-FR" sz="1400" dirty="0"/>
              <a:t>au-delà des salutations minimales, et tendent à regretter leurs précédentes relations de voisinage. </a:t>
            </a:r>
          </a:p>
          <a:p>
            <a:pPr lvl="1"/>
            <a:r>
              <a:rPr lang="fr-FR" sz="1400" dirty="0"/>
              <a:t>Constat renforcé par des personnes qui  indiquent ne pas accorder beaucoup d’intérêt à leur vie de quartier, qui ne constitue pas un pilier important de leur vie sociale.</a:t>
            </a:r>
          </a:p>
          <a:p>
            <a:pPr lvl="3"/>
            <a:endParaRPr lang="fr-FR" sz="1400" dirty="0"/>
          </a:p>
        </p:txBody>
      </p:sp>
      <p:sp>
        <p:nvSpPr>
          <p:cNvPr id="9" name="Espace réservé du texte 8">
            <a:extLst>
              <a:ext uri="{FF2B5EF4-FFF2-40B4-BE49-F238E27FC236}">
                <a16:creationId xmlns="" xmlns:a16="http://schemas.microsoft.com/office/drawing/2014/main" id="{FA1DF4A8-4AB6-42F9-BAE5-B86179CAA9C2}"/>
              </a:ext>
            </a:extLst>
          </p:cNvPr>
          <p:cNvSpPr>
            <a:spLocks noGrp="1"/>
          </p:cNvSpPr>
          <p:nvPr>
            <p:ph type="body" sz="quarter" idx="14"/>
          </p:nvPr>
        </p:nvSpPr>
        <p:spPr>
          <a:xfrm>
            <a:off x="508311" y="2112840"/>
            <a:ext cx="4551438" cy="526254"/>
          </a:xfrm>
        </p:spPr>
        <p:txBody>
          <a:bodyPr/>
          <a:lstStyle/>
          <a:p>
            <a:pPr algn="ctr"/>
            <a:r>
              <a:rPr lang="fr-FR" sz="1600" dirty="0"/>
              <a:t>Un faible impact du relogement sur les liens des personnes avec leurs proches </a:t>
            </a:r>
          </a:p>
          <a:p>
            <a:pPr algn="ctr"/>
            <a:endParaRPr lang="fr-FR" sz="1600" dirty="0"/>
          </a:p>
        </p:txBody>
      </p:sp>
      <p:sp>
        <p:nvSpPr>
          <p:cNvPr id="10" name="Espace réservé du texte 9">
            <a:extLst>
              <a:ext uri="{FF2B5EF4-FFF2-40B4-BE49-F238E27FC236}">
                <a16:creationId xmlns="" xmlns:a16="http://schemas.microsoft.com/office/drawing/2014/main" id="{FDFB25CE-7119-4411-A8A0-3191ECE5812E}"/>
              </a:ext>
            </a:extLst>
          </p:cNvPr>
          <p:cNvSpPr>
            <a:spLocks noGrp="1"/>
          </p:cNvSpPr>
          <p:nvPr>
            <p:ph type="body" sz="quarter" idx="15"/>
          </p:nvPr>
        </p:nvSpPr>
        <p:spPr>
          <a:xfrm>
            <a:off x="5347613" y="2110575"/>
            <a:ext cx="4836127" cy="360000"/>
          </a:xfrm>
        </p:spPr>
        <p:txBody>
          <a:bodyPr/>
          <a:lstStyle/>
          <a:p>
            <a:pPr algn="ctr"/>
            <a:r>
              <a:rPr lang="fr-FR" sz="1600" dirty="0"/>
              <a:t>Des relations de voisinage toutefois affaiblies </a:t>
            </a:r>
          </a:p>
          <a:p>
            <a:pPr algn="ctr"/>
            <a:endParaRPr lang="fr-FR" sz="1600" dirty="0"/>
          </a:p>
        </p:txBody>
      </p:sp>
      <p:sp>
        <p:nvSpPr>
          <p:cNvPr id="8" name="Rectangle 7">
            <a:extLst>
              <a:ext uri="{FF2B5EF4-FFF2-40B4-BE49-F238E27FC236}">
                <a16:creationId xmlns="" xmlns:a16="http://schemas.microsoft.com/office/drawing/2014/main" id="{394970F0-EC8E-405D-8173-150318414D5D}"/>
              </a:ext>
            </a:extLst>
          </p:cNvPr>
          <p:cNvSpPr/>
          <p:nvPr>
            <p:custDataLst>
              <p:tags r:id="rId5"/>
            </p:custDataLst>
          </p:nvPr>
        </p:nvSpPr>
        <p:spPr>
          <a:xfrm>
            <a:off x="508072" y="1195701"/>
            <a:ext cx="9675668" cy="738664"/>
          </a:xfrm>
          <a:prstGeom prst="rect">
            <a:avLst/>
          </a:prstGeom>
        </p:spPr>
        <p:txBody>
          <a:bodyPr wrap="square">
            <a:spAutoFit/>
          </a:bodyPr>
          <a:lstStyle/>
          <a:p>
            <a:pPr marL="0" marR="0" lvl="2" indent="0" algn="just" defTabSz="1007943" rtl="0" eaLnBrk="1" fontAlgn="auto" latinLnBrk="0" hangingPunct="1">
              <a:lnSpc>
                <a:spcPct val="100000"/>
              </a:lnSpc>
              <a:spcBef>
                <a:spcPts val="900"/>
              </a:spcBef>
              <a:spcAft>
                <a:spcPts val="900"/>
              </a:spcAft>
              <a:buClr>
                <a:srgbClr val="FF870F"/>
              </a:buClr>
              <a:buSzTx/>
              <a:buFontTx/>
              <a:buNone/>
              <a:tabLst/>
              <a:defRPr/>
            </a:pPr>
            <a:r>
              <a:rPr kumimoji="0" lang="fr-FR" sz="1400" b="0" i="0" u="none" strike="noStrike" kern="1200" cap="none" spc="0" normalizeH="0" baseline="0" noProof="0" dirty="0">
                <a:ln>
                  <a:noFill/>
                </a:ln>
                <a:solidFill>
                  <a:srgbClr val="000000"/>
                </a:solidFill>
                <a:effectLst/>
                <a:uLnTx/>
                <a:uFillTx/>
                <a:latin typeface="Calibri" panose="020F0502020204030204"/>
                <a:ea typeface="+mn-ea"/>
                <a:cs typeface="+mn-cs"/>
              </a:rPr>
              <a:t>Pour analyser les effets du relogement sur les parcours de vie des personnes (au sens large), plusieurs thématiques ont été explorées : sociabilité, accès aux services, modes de transport, habitudes de consommation, activités extra-professionnelles, situation professionnelle, situation budgétaire des ménages…</a:t>
            </a:r>
          </a:p>
        </p:txBody>
      </p:sp>
    </p:spTree>
    <p:extLst>
      <p:ext uri="{BB962C8B-B14F-4D97-AF65-F5344CB8AC3E}">
        <p14:creationId xmlns:p14="http://schemas.microsoft.com/office/powerpoint/2010/main" val="4263856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 xmlns:a16="http://schemas.microsoft.com/office/drawing/2014/main" id="{4374F0FA-CD4E-4DF3-836F-071F013C47BB}"/>
              </a:ext>
            </a:extLst>
          </p:cNvPr>
          <p:cNvSpPr>
            <a:spLocks noGrp="1"/>
          </p:cNvSpPr>
          <p:nvPr>
            <p:ph type="ftr" sz="quarter" idx="10"/>
            <p:custDataLst>
              <p:tags r:id="rId1"/>
            </p:custDataLst>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rgbClr val="00465A"/>
                </a:solidFill>
                <a:effectLst/>
                <a:uLnTx/>
                <a:uFillTx/>
                <a:latin typeface="Calibri" panose="020F0502020204030204"/>
                <a:ea typeface="+mn-ea"/>
                <a:cs typeface="+mn-cs"/>
              </a:rPr>
              <a:t>Etude qualitative relogement - Grenoble Alpes Métropole   |   Groupe Pluricité   |   Mai 2020</a:t>
            </a:r>
            <a:endParaRPr kumimoji="0" lang="fr-FR" sz="700" b="0" i="0" u="none" strike="noStrike" kern="1200" cap="none" spc="0" normalizeH="0" baseline="0" noProof="0" dirty="0">
              <a:ln>
                <a:noFill/>
              </a:ln>
              <a:solidFill>
                <a:srgbClr val="00465A"/>
              </a:solidFill>
              <a:effectLst/>
              <a:uLnTx/>
              <a:uFillTx/>
              <a:latin typeface="Calibri" panose="020F0502020204030204"/>
              <a:ea typeface="+mn-ea"/>
              <a:cs typeface="+mn-cs"/>
            </a:endParaRPr>
          </a:p>
        </p:txBody>
      </p:sp>
      <p:sp>
        <p:nvSpPr>
          <p:cNvPr id="3" name="Espace réservé du numéro de diapositive 2">
            <a:extLst>
              <a:ext uri="{FF2B5EF4-FFF2-40B4-BE49-F238E27FC236}">
                <a16:creationId xmlns="" xmlns:a16="http://schemas.microsoft.com/office/drawing/2014/main" id="{A5711971-E0A2-40F6-B943-5C718CF113E2}"/>
              </a:ext>
            </a:extLst>
          </p:cNvPr>
          <p:cNvSpPr>
            <a:spLocks noGrp="1"/>
          </p:cNvSpPr>
          <p:nvPr>
            <p:ph type="sldNum" sz="quarter" idx="11"/>
            <p:custDataLst>
              <p:tags r:id="rId2"/>
            </p:custDataLst>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9B0F2-0842-FB4D-BE8C-87114636FAF2}" type="slidenum">
              <a:rPr kumimoji="0" lang="fr-FR" sz="700" b="1" i="0" u="none" strike="noStrike" kern="1200" cap="none" spc="0" normalizeH="0" baseline="0" noProof="0" smtClean="0">
                <a:ln>
                  <a:noFill/>
                </a:ln>
                <a:solidFill>
                  <a:srgbClr val="FF870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700" b="1" i="0" u="none" strike="noStrike" kern="1200" cap="none" spc="0" normalizeH="0" baseline="0" noProof="0" dirty="0">
              <a:ln>
                <a:noFill/>
              </a:ln>
              <a:solidFill>
                <a:srgbClr val="FF870F"/>
              </a:solidFill>
              <a:effectLst/>
              <a:uLnTx/>
              <a:uFillTx/>
              <a:latin typeface="Calibri" panose="020F0502020204030204"/>
              <a:ea typeface="+mn-ea"/>
              <a:cs typeface="+mn-cs"/>
            </a:endParaRPr>
          </a:p>
        </p:txBody>
      </p:sp>
      <p:sp>
        <p:nvSpPr>
          <p:cNvPr id="4" name="Titre 3">
            <a:extLst>
              <a:ext uri="{FF2B5EF4-FFF2-40B4-BE49-F238E27FC236}">
                <a16:creationId xmlns="" xmlns:a16="http://schemas.microsoft.com/office/drawing/2014/main" id="{9D021BD7-9644-4436-813B-CE0233973B1D}"/>
              </a:ext>
            </a:extLst>
          </p:cNvPr>
          <p:cNvSpPr>
            <a:spLocks noGrp="1"/>
          </p:cNvSpPr>
          <p:nvPr>
            <p:ph type="title"/>
            <p:custDataLst>
              <p:tags r:id="rId3"/>
            </p:custDataLst>
          </p:nvPr>
        </p:nvSpPr>
        <p:spPr/>
        <p:txBody>
          <a:bodyPr/>
          <a:lstStyle/>
          <a:p>
            <a:r>
              <a:rPr lang="fr-FR" dirty="0"/>
              <a:t>Des effets circonscrits du relogement sur la vie sociale des locataires</a:t>
            </a:r>
          </a:p>
        </p:txBody>
      </p:sp>
      <p:sp>
        <p:nvSpPr>
          <p:cNvPr id="5" name="Espace réservé du texte 4">
            <a:extLst>
              <a:ext uri="{FF2B5EF4-FFF2-40B4-BE49-F238E27FC236}">
                <a16:creationId xmlns="" xmlns:a16="http://schemas.microsoft.com/office/drawing/2014/main" id="{85CA04FD-4436-45CB-BAA8-9171D446B2AC}"/>
              </a:ext>
            </a:extLst>
          </p:cNvPr>
          <p:cNvSpPr>
            <a:spLocks noGrp="1"/>
          </p:cNvSpPr>
          <p:nvPr>
            <p:ph type="body" sz="quarter" idx="12"/>
            <p:custDataLst>
              <p:tags r:id="rId4"/>
            </p:custDataLst>
          </p:nvPr>
        </p:nvSpPr>
        <p:spPr>
          <a:xfrm>
            <a:off x="776080" y="2091945"/>
            <a:ext cx="4140000" cy="4140000"/>
          </a:xfrm>
        </p:spPr>
        <p:txBody>
          <a:bodyPr/>
          <a:lstStyle/>
          <a:p>
            <a:pPr lvl="1" algn="just"/>
            <a:r>
              <a:rPr lang="fr-FR" sz="1600" dirty="0"/>
              <a:t>La sociabilité des enfants a dans l’ensemble été préservée pour les familles rencontrées. </a:t>
            </a:r>
          </a:p>
          <a:p>
            <a:pPr lvl="3" algn="just"/>
            <a:r>
              <a:rPr lang="fr-FR" sz="1400" dirty="0"/>
              <a:t>Pour les enfants les plus jeunes, les parents tendent à les inscrire dans l’école en proximité du nouveau logement (ex. Drac). </a:t>
            </a:r>
          </a:p>
          <a:p>
            <a:pPr lvl="3" algn="just"/>
            <a:r>
              <a:rPr lang="fr-FR" sz="1400" dirty="0"/>
              <a:t>Pour les enfants plus âgés et pré-adolescents, les parents rencontrés ont principalement fait le choix de les maintenir dans leurs écoles quand leur scolarité s’y déroulait bien, et ce malgré l’éloignement de l’établissement scolaire. </a:t>
            </a:r>
          </a:p>
          <a:p>
            <a:pPr lvl="3" algn="just"/>
            <a:r>
              <a:rPr lang="fr-FR" sz="1400" dirty="0"/>
              <a:t>Pour la plupart, les activités périscolaires et de loisirs ont été conservées</a:t>
            </a:r>
          </a:p>
          <a:p>
            <a:pPr lvl="1" algn="just"/>
            <a:r>
              <a:rPr lang="fr-FR" sz="1600" dirty="0"/>
              <a:t>Un cas exceptionnel de sociabilité affaiblie du fait d’une baisse du reste à vivre du ménage</a:t>
            </a:r>
          </a:p>
          <a:p>
            <a:pPr lvl="3" algn="just"/>
            <a:r>
              <a:rPr lang="fr-FR" sz="1400" dirty="0"/>
              <a:t>Pour ce ménage, la solution trouvée à l’augmentation du budget logement a été la réduction du budget dédié aux activités de loisirs (et donc de sociabilité) des enfants. </a:t>
            </a:r>
          </a:p>
        </p:txBody>
      </p:sp>
      <p:sp>
        <p:nvSpPr>
          <p:cNvPr id="7" name="Espace réservé du texte 6">
            <a:extLst>
              <a:ext uri="{FF2B5EF4-FFF2-40B4-BE49-F238E27FC236}">
                <a16:creationId xmlns="" xmlns:a16="http://schemas.microsoft.com/office/drawing/2014/main" id="{5412D49C-43C5-4134-B426-1E7B82D26356}"/>
              </a:ext>
            </a:extLst>
          </p:cNvPr>
          <p:cNvSpPr>
            <a:spLocks noGrp="1"/>
          </p:cNvSpPr>
          <p:nvPr>
            <p:ph type="body" sz="quarter" idx="13"/>
          </p:nvPr>
        </p:nvSpPr>
        <p:spPr>
          <a:xfrm>
            <a:off x="5886000" y="2220366"/>
            <a:ext cx="4140000" cy="1217893"/>
          </a:xfrm>
        </p:spPr>
        <p:txBody>
          <a:bodyPr/>
          <a:lstStyle/>
          <a:p>
            <a:pPr lvl="1" algn="just"/>
            <a:r>
              <a:rPr lang="fr-FR" sz="1600" dirty="0"/>
              <a:t>Le relogement dans une nouvelle résidence a constitué un levier pour initier, pour certains ménages, une dynamique de rencontres sociales (avec le voisinage). </a:t>
            </a:r>
          </a:p>
          <a:p>
            <a:endParaRPr lang="fr-FR" sz="1600" dirty="0"/>
          </a:p>
        </p:txBody>
      </p:sp>
      <p:sp>
        <p:nvSpPr>
          <p:cNvPr id="9" name="Espace réservé du texte 8">
            <a:extLst>
              <a:ext uri="{FF2B5EF4-FFF2-40B4-BE49-F238E27FC236}">
                <a16:creationId xmlns="" xmlns:a16="http://schemas.microsoft.com/office/drawing/2014/main" id="{FA1DF4A8-4AB6-42F9-BAE5-B86179CAA9C2}"/>
              </a:ext>
            </a:extLst>
          </p:cNvPr>
          <p:cNvSpPr>
            <a:spLocks noGrp="1"/>
          </p:cNvSpPr>
          <p:nvPr>
            <p:ph type="body" sz="quarter" idx="14"/>
          </p:nvPr>
        </p:nvSpPr>
        <p:spPr>
          <a:xfrm>
            <a:off x="779054" y="1375355"/>
            <a:ext cx="4138613" cy="360000"/>
          </a:xfrm>
        </p:spPr>
        <p:txBody>
          <a:bodyPr/>
          <a:lstStyle/>
          <a:p>
            <a:pPr algn="ctr"/>
            <a:r>
              <a:rPr lang="fr-FR" dirty="0"/>
              <a:t>La sociabilité des enfants dans l’ensemble préservée</a:t>
            </a:r>
          </a:p>
        </p:txBody>
      </p:sp>
      <p:sp>
        <p:nvSpPr>
          <p:cNvPr id="10" name="Espace réservé du texte 9">
            <a:extLst>
              <a:ext uri="{FF2B5EF4-FFF2-40B4-BE49-F238E27FC236}">
                <a16:creationId xmlns="" xmlns:a16="http://schemas.microsoft.com/office/drawing/2014/main" id="{FDFB25CE-7119-4411-A8A0-3191ECE5812E}"/>
              </a:ext>
            </a:extLst>
          </p:cNvPr>
          <p:cNvSpPr>
            <a:spLocks noGrp="1"/>
          </p:cNvSpPr>
          <p:nvPr>
            <p:ph type="body" sz="quarter" idx="15"/>
          </p:nvPr>
        </p:nvSpPr>
        <p:spPr>
          <a:xfrm>
            <a:off x="5887387" y="1555355"/>
            <a:ext cx="4138613" cy="360000"/>
          </a:xfrm>
        </p:spPr>
        <p:txBody>
          <a:bodyPr/>
          <a:lstStyle/>
          <a:p>
            <a:pPr algn="ctr"/>
            <a:r>
              <a:rPr lang="fr-FR" dirty="0"/>
              <a:t>Des cas exceptionnels de sociabilité redynamisée </a:t>
            </a:r>
          </a:p>
          <a:p>
            <a:endParaRPr lang="fr-FR" dirty="0"/>
          </a:p>
        </p:txBody>
      </p:sp>
      <p:sp>
        <p:nvSpPr>
          <p:cNvPr id="11" name="Espace réservé du texte 9">
            <a:extLst>
              <a:ext uri="{FF2B5EF4-FFF2-40B4-BE49-F238E27FC236}">
                <a16:creationId xmlns="" xmlns:a16="http://schemas.microsoft.com/office/drawing/2014/main" id="{D409C1DA-79AB-492D-88D9-418D52B375A4}"/>
              </a:ext>
            </a:extLst>
          </p:cNvPr>
          <p:cNvSpPr txBox="1">
            <a:spLocks/>
          </p:cNvSpPr>
          <p:nvPr>
            <p:custDataLst>
              <p:tags r:id="rId5"/>
            </p:custDataLst>
          </p:nvPr>
        </p:nvSpPr>
        <p:spPr>
          <a:xfrm>
            <a:off x="5886000" y="3535986"/>
            <a:ext cx="4140000" cy="741557"/>
          </a:xfrm>
          <a:prstGeom prst="rect">
            <a:avLst/>
          </a:prstGeom>
          <a:solidFill>
            <a:srgbClr val="FFEAD7"/>
          </a:solidFill>
        </p:spPr>
        <p:txBody>
          <a:bodyPr vert="horz" lIns="0" tIns="0" rIns="0" bIns="0" rtlCol="0" anchor="ctr">
            <a:noAutofit/>
          </a:bodyPr>
          <a:lstStyle>
            <a:lvl1pPr marL="0" indent="0" algn="l" defTabSz="1007943" rtl="0" eaLnBrk="1" latinLnBrk="0" hangingPunct="1">
              <a:lnSpc>
                <a:spcPct val="100000"/>
              </a:lnSpc>
              <a:spcBef>
                <a:spcPts val="900"/>
              </a:spcBef>
              <a:spcAft>
                <a:spcPts val="900"/>
              </a:spcAft>
              <a:buClr>
                <a:srgbClr val="0F7D8C"/>
              </a:buClr>
              <a:buFontTx/>
              <a:buNone/>
              <a:defRPr sz="1200" b="0" i="0" kern="1200">
                <a:solidFill>
                  <a:srgbClr val="0F7D8C"/>
                </a:solidFill>
                <a:latin typeface="+mn-lt"/>
                <a:ea typeface="+mn-ea"/>
                <a:cs typeface="+mn-cs"/>
              </a:defRPr>
            </a:lvl1pPr>
            <a:lvl2pPr marL="216000" indent="-216000" algn="l" defTabSz="1007943" rtl="0" eaLnBrk="1" latinLnBrk="0" hangingPunct="1">
              <a:lnSpc>
                <a:spcPct val="100000"/>
              </a:lnSpc>
              <a:spcBef>
                <a:spcPts val="900"/>
              </a:spcBef>
              <a:spcAft>
                <a:spcPts val="900"/>
              </a:spcAft>
              <a:buClr>
                <a:schemeClr val="accent2"/>
              </a:buClr>
              <a:buSzPct val="100000"/>
              <a:buFont typeface="Apple Symbols" panose="02000000000000000000" pitchFamily="2" charset="-79"/>
              <a:buChar char="≫"/>
              <a:tabLst/>
              <a:defRPr sz="1200" b="0" i="0" kern="1200">
                <a:solidFill>
                  <a:srgbClr val="0F7D8C"/>
                </a:solidFill>
                <a:latin typeface="+mn-lt"/>
                <a:ea typeface="+mn-ea"/>
                <a:cs typeface="+mn-cs"/>
              </a:defRPr>
            </a:lvl2pPr>
            <a:lvl3pPr marL="0" indent="0" algn="l" defTabSz="1007943" rtl="0" eaLnBrk="1" latinLnBrk="0" hangingPunct="1">
              <a:lnSpc>
                <a:spcPct val="100000"/>
              </a:lnSpc>
              <a:spcBef>
                <a:spcPts val="900"/>
              </a:spcBef>
              <a:spcAft>
                <a:spcPts val="900"/>
              </a:spcAft>
              <a:buClr>
                <a:srgbClr val="FF870F"/>
              </a:buClr>
              <a:buFontTx/>
              <a:buNone/>
              <a:defRPr sz="1050" b="0" i="0" kern="1200">
                <a:solidFill>
                  <a:schemeClr val="tx1"/>
                </a:solidFill>
                <a:latin typeface="+mn-lt"/>
                <a:ea typeface="+mn-ea"/>
                <a:cs typeface="+mn-cs"/>
              </a:defRPr>
            </a:lvl3pPr>
            <a:lvl4pPr marL="360000" indent="-216000" algn="l" defTabSz="1007943" rtl="0" eaLnBrk="1" latinLnBrk="0" hangingPunct="1">
              <a:lnSpc>
                <a:spcPct val="100000"/>
              </a:lnSpc>
              <a:spcBef>
                <a:spcPts val="0"/>
              </a:spcBef>
              <a:spcAft>
                <a:spcPts val="900"/>
              </a:spcAft>
              <a:buClr>
                <a:srgbClr val="FF870F"/>
              </a:buClr>
              <a:buFont typeface="Apple Symbols" panose="02000000000000000000" pitchFamily="2" charset="-79"/>
              <a:buChar char="⊹"/>
              <a:defRPr sz="1050" b="0" i="0" kern="1200">
                <a:solidFill>
                  <a:schemeClr val="tx1"/>
                </a:solidFill>
                <a:latin typeface="+mn-lt"/>
                <a:ea typeface="+mn-ea"/>
                <a:cs typeface="+mn-cs"/>
              </a:defRPr>
            </a:lvl4pPr>
            <a:lvl5pPr marL="720000" indent="-216000" algn="l" defTabSz="1007943" rtl="0" eaLnBrk="1" latinLnBrk="0" hangingPunct="1">
              <a:lnSpc>
                <a:spcPct val="100000"/>
              </a:lnSpc>
              <a:spcBef>
                <a:spcPts val="0"/>
              </a:spcBef>
              <a:spcAft>
                <a:spcPts val="300"/>
              </a:spcAft>
              <a:buClr>
                <a:srgbClr val="FF870F"/>
              </a:buClr>
              <a:buFont typeface="Courier New" panose="02070309020205020404" pitchFamily="49" charset="0"/>
              <a:buChar char="o"/>
              <a:defRPr sz="900" b="0" i="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marR="0" lvl="0" indent="0" algn="ctr" defTabSz="1007943" rtl="0" eaLnBrk="1" fontAlgn="auto" latinLnBrk="0" hangingPunct="1">
              <a:lnSpc>
                <a:spcPct val="100000"/>
              </a:lnSpc>
              <a:spcBef>
                <a:spcPts val="0"/>
              </a:spcBef>
              <a:spcAft>
                <a:spcPts val="0"/>
              </a:spcAft>
              <a:buClr>
                <a:srgbClr val="0F7D8C"/>
              </a:buClr>
              <a:buSzTx/>
              <a:buFontTx/>
              <a:buNone/>
              <a:tabLst/>
              <a:defRPr/>
            </a:pPr>
            <a:r>
              <a:rPr kumimoji="0" lang="fr-FR" sz="1400" b="0" i="1" u="none" strike="noStrike" kern="1200" cap="none" spc="0" normalizeH="0" baseline="0" noProof="0" dirty="0">
                <a:ln>
                  <a:noFill/>
                </a:ln>
                <a:solidFill>
                  <a:srgbClr val="000000"/>
                </a:solidFill>
                <a:effectLst/>
                <a:uLnTx/>
                <a:uFillTx/>
                <a:latin typeface="Calibri" panose="020F0502020204030204"/>
                <a:ea typeface="+mn-ea"/>
                <a:cs typeface="+mn-cs"/>
              </a:rPr>
              <a:t>C’est à nous de créer une harmonie entre nous dans notre nouvel environnement – </a:t>
            </a:r>
            <a:r>
              <a:rPr kumimoji="0" lang="fr-FR" sz="1400" b="1" i="1" u="none" strike="noStrike" kern="1200" cap="none" spc="0" normalizeH="0" baseline="0" noProof="0" dirty="0">
                <a:ln>
                  <a:noFill/>
                </a:ln>
                <a:solidFill>
                  <a:srgbClr val="000000"/>
                </a:solidFill>
                <a:effectLst/>
                <a:uLnTx/>
                <a:uFillTx/>
                <a:latin typeface="Calibri" panose="020F0502020204030204"/>
                <a:ea typeface="+mn-ea"/>
                <a:cs typeface="+mn-cs"/>
              </a:rPr>
              <a:t>entretien n°9</a:t>
            </a:r>
          </a:p>
        </p:txBody>
      </p:sp>
      <p:sp>
        <p:nvSpPr>
          <p:cNvPr id="12" name="Espace réservé du texte 15">
            <a:extLst>
              <a:ext uri="{FF2B5EF4-FFF2-40B4-BE49-F238E27FC236}">
                <a16:creationId xmlns="" xmlns:a16="http://schemas.microsoft.com/office/drawing/2014/main" id="{40CC294C-6087-4610-8C73-E03BD4188820}"/>
              </a:ext>
            </a:extLst>
          </p:cNvPr>
          <p:cNvSpPr txBox="1">
            <a:spLocks/>
          </p:cNvSpPr>
          <p:nvPr/>
        </p:nvSpPr>
        <p:spPr>
          <a:xfrm>
            <a:off x="5968200" y="4645115"/>
            <a:ext cx="4138613" cy="644830"/>
          </a:xfrm>
          <a:prstGeom prst="rect">
            <a:avLst/>
          </a:prstGeom>
        </p:spPr>
        <p:txBody>
          <a:bodyPr vert="horz" lIns="0" tIns="0" rIns="0" bIns="0" rtlCol="0">
            <a:noAutofit/>
          </a:bodyPr>
          <a:lstStyle>
            <a:lvl1pPr marL="0" indent="0" algn="l" defTabSz="1007943" rtl="0" eaLnBrk="1" latinLnBrk="0" hangingPunct="1">
              <a:lnSpc>
                <a:spcPct val="100000"/>
              </a:lnSpc>
              <a:spcBef>
                <a:spcPts val="1500"/>
              </a:spcBef>
              <a:spcAft>
                <a:spcPts val="1500"/>
              </a:spcAft>
              <a:buClr>
                <a:srgbClr val="0F7D8C"/>
              </a:buClr>
              <a:buFontTx/>
              <a:buNone/>
              <a:defRPr sz="1800" b="1" i="0" kern="1200">
                <a:solidFill>
                  <a:schemeClr val="accent1"/>
                </a:solidFill>
                <a:latin typeface="+mn-lt"/>
                <a:ea typeface="+mn-ea"/>
                <a:cs typeface="+mn-cs"/>
              </a:defRPr>
            </a:lvl1pPr>
            <a:lvl2pPr marL="288000" indent="-288000" algn="l" defTabSz="1007943" rtl="0" eaLnBrk="1" latinLnBrk="0" hangingPunct="1">
              <a:lnSpc>
                <a:spcPct val="100000"/>
              </a:lnSpc>
              <a:spcBef>
                <a:spcPts val="1500"/>
              </a:spcBef>
              <a:spcAft>
                <a:spcPts val="1500"/>
              </a:spcAft>
              <a:buClr>
                <a:schemeClr val="accent2"/>
              </a:buClr>
              <a:buSzPct val="100000"/>
              <a:buFont typeface="Apple Symbols" panose="02000000000000000000" pitchFamily="2" charset="-79"/>
              <a:buChar char="≫"/>
              <a:tabLst/>
              <a:defRPr sz="1800" b="0" i="0" kern="1200">
                <a:solidFill>
                  <a:srgbClr val="0F7D8C"/>
                </a:solidFill>
                <a:latin typeface="+mn-lt"/>
                <a:ea typeface="+mn-ea"/>
                <a:cs typeface="+mn-cs"/>
              </a:defRPr>
            </a:lvl2pPr>
            <a:lvl3pPr marL="0" indent="0" algn="l" defTabSz="1007943" rtl="0" eaLnBrk="1" latinLnBrk="0" hangingPunct="1">
              <a:lnSpc>
                <a:spcPct val="100000"/>
              </a:lnSpc>
              <a:spcBef>
                <a:spcPts val="900"/>
              </a:spcBef>
              <a:spcAft>
                <a:spcPts val="900"/>
              </a:spcAft>
              <a:buClr>
                <a:srgbClr val="FF870F"/>
              </a:buClr>
              <a:buFontTx/>
              <a:buNone/>
              <a:defRPr sz="1600" b="0" i="0" kern="1200">
                <a:solidFill>
                  <a:schemeClr val="tx1"/>
                </a:solidFill>
                <a:latin typeface="+mn-lt"/>
                <a:ea typeface="+mn-ea"/>
                <a:cs typeface="+mn-cs"/>
              </a:defRPr>
            </a:lvl3pPr>
            <a:lvl4pPr marL="468000" indent="-288000" algn="l" defTabSz="1007943" rtl="0" eaLnBrk="1" latinLnBrk="0" hangingPunct="1">
              <a:lnSpc>
                <a:spcPct val="100000"/>
              </a:lnSpc>
              <a:spcBef>
                <a:spcPts val="0"/>
              </a:spcBef>
              <a:spcAft>
                <a:spcPts val="900"/>
              </a:spcAft>
              <a:buClr>
                <a:srgbClr val="FF870F"/>
              </a:buClr>
              <a:buFont typeface="Apple Symbols" panose="02000000000000000000" pitchFamily="2" charset="-79"/>
              <a:buChar char="⊹"/>
              <a:defRPr sz="1600" b="0" i="0" kern="1200">
                <a:solidFill>
                  <a:schemeClr val="tx1"/>
                </a:solidFill>
                <a:latin typeface="+mn-lt"/>
                <a:ea typeface="+mn-ea"/>
                <a:cs typeface="+mn-cs"/>
              </a:defRPr>
            </a:lvl4pPr>
            <a:lvl5pPr marL="828000" indent="-288000" algn="l" defTabSz="1007943" rtl="0" eaLnBrk="1" latinLnBrk="0" hangingPunct="1">
              <a:lnSpc>
                <a:spcPct val="100000"/>
              </a:lnSpc>
              <a:spcBef>
                <a:spcPts val="0"/>
              </a:spcBef>
              <a:spcAft>
                <a:spcPts val="600"/>
              </a:spcAft>
              <a:buClr>
                <a:srgbClr val="FF870F"/>
              </a:buClr>
              <a:buFont typeface="Courier New" panose="02070309020205020404" pitchFamily="49" charset="0"/>
              <a:buChar char="o"/>
              <a:defRPr sz="1400" b="0" i="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marR="0" lvl="0" indent="0" algn="ctr" defTabSz="1007943" rtl="0" eaLnBrk="1" fontAlgn="auto" latinLnBrk="0" hangingPunct="1">
              <a:lnSpc>
                <a:spcPct val="100000"/>
              </a:lnSpc>
              <a:spcBef>
                <a:spcPts val="1500"/>
              </a:spcBef>
              <a:spcAft>
                <a:spcPts val="1500"/>
              </a:spcAft>
              <a:buClr>
                <a:srgbClr val="0F7D8C"/>
              </a:buClr>
              <a:buSzTx/>
              <a:buFontTx/>
              <a:buNone/>
              <a:tabLst/>
              <a:defRPr/>
            </a:pPr>
            <a:r>
              <a:rPr kumimoji="0" lang="fr-FR" sz="1800" b="1" i="0" u="none" strike="noStrike" kern="1200" cap="none" spc="0" normalizeH="0" baseline="0" noProof="0" dirty="0">
                <a:ln>
                  <a:noFill/>
                </a:ln>
                <a:solidFill>
                  <a:srgbClr val="FF860E"/>
                </a:solidFill>
                <a:effectLst/>
                <a:uLnTx/>
                <a:uFillTx/>
                <a:latin typeface="Calibri" panose="020F0502020204030204"/>
                <a:ea typeface="+mn-ea"/>
                <a:cs typeface="+mn-cs"/>
              </a:rPr>
              <a:t>De rares cas d’impact du relogement sur la santé psychique des personnes </a:t>
            </a:r>
          </a:p>
        </p:txBody>
      </p:sp>
      <p:sp>
        <p:nvSpPr>
          <p:cNvPr id="13" name="Rectangle 12">
            <a:extLst>
              <a:ext uri="{FF2B5EF4-FFF2-40B4-BE49-F238E27FC236}">
                <a16:creationId xmlns="" xmlns:a16="http://schemas.microsoft.com/office/drawing/2014/main" id="{2046BDFE-EC8E-45CD-A7BD-6B469167AD5E}"/>
              </a:ext>
            </a:extLst>
          </p:cNvPr>
          <p:cNvSpPr/>
          <p:nvPr/>
        </p:nvSpPr>
        <p:spPr>
          <a:xfrm>
            <a:off x="5967550" y="5387672"/>
            <a:ext cx="4138613" cy="1792798"/>
          </a:xfrm>
          <a:prstGeom prst="rect">
            <a:avLst/>
          </a:prstGeom>
        </p:spPr>
        <p:txBody>
          <a:bodyPr wrap="square">
            <a:spAutoFit/>
          </a:bodyPr>
          <a:lstStyle/>
          <a:p>
            <a:pPr marL="288000" marR="0" lvl="1" indent="-288000" algn="just" defTabSz="1007943" rtl="0" eaLnBrk="1" fontAlgn="auto" latinLnBrk="0" hangingPunct="1">
              <a:lnSpc>
                <a:spcPct val="100000"/>
              </a:lnSpc>
              <a:spcBef>
                <a:spcPts val="1500"/>
              </a:spcBef>
              <a:spcAft>
                <a:spcPts val="1500"/>
              </a:spcAft>
              <a:buClr>
                <a:srgbClr val="0E7C8B"/>
              </a:buClr>
              <a:buSzPct val="100000"/>
              <a:buFont typeface="Apple Symbols" panose="02000000000000000000" pitchFamily="2" charset="-79"/>
              <a:buChar char="≫"/>
              <a:tabLst/>
              <a:defRPr/>
            </a:pPr>
            <a:r>
              <a:rPr kumimoji="0" lang="fr-FR" sz="1600" b="0" i="0" u="none" strike="noStrike" kern="1200" cap="none" spc="0" normalizeH="0" baseline="0" noProof="0" dirty="0">
                <a:ln>
                  <a:noFill/>
                </a:ln>
                <a:solidFill>
                  <a:srgbClr val="0F7D8C"/>
                </a:solidFill>
                <a:effectLst/>
                <a:uLnTx/>
                <a:uFillTx/>
                <a:latin typeface="Calibri" panose="020F0502020204030204"/>
                <a:ea typeface="+mn-ea"/>
                <a:cs typeface="+mn-cs"/>
              </a:rPr>
              <a:t>Pour les personnes les plus fragilisées, le relogement a constitué une perte de repère qui a pu se traduire par une dégradation de la santé psychique des personnes (dépression, anxiété etc.)</a:t>
            </a:r>
          </a:p>
          <a:p>
            <a:pPr marL="1371600" marR="0" lvl="3" indent="0" algn="just"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6241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 xmlns:a16="http://schemas.microsoft.com/office/drawing/2014/main" id="{4374F0FA-CD4E-4DF3-836F-071F013C47BB}"/>
              </a:ext>
            </a:extLst>
          </p:cNvPr>
          <p:cNvSpPr>
            <a:spLocks noGrp="1"/>
          </p:cNvSpPr>
          <p:nvPr>
            <p:ph type="ftr" sz="quarter" idx="10"/>
            <p:custDataLst>
              <p:tags r:id="rId1"/>
            </p:custDataLst>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rgbClr val="00465A"/>
                </a:solidFill>
                <a:effectLst/>
                <a:uLnTx/>
                <a:uFillTx/>
                <a:latin typeface="Calibri" panose="020F0502020204030204"/>
                <a:ea typeface="+mn-ea"/>
                <a:cs typeface="+mn-cs"/>
              </a:rPr>
              <a:t>Etude qualitative relogement - Grenoble Alpes Métropole   |   Groupe Pluricité   |   Mai 2020</a:t>
            </a:r>
            <a:endParaRPr kumimoji="0" lang="fr-FR" sz="700" b="0" i="0" u="none" strike="noStrike" kern="1200" cap="none" spc="0" normalizeH="0" baseline="0" noProof="0" dirty="0">
              <a:ln>
                <a:noFill/>
              </a:ln>
              <a:solidFill>
                <a:srgbClr val="00465A"/>
              </a:solidFill>
              <a:effectLst/>
              <a:uLnTx/>
              <a:uFillTx/>
              <a:latin typeface="Calibri" panose="020F0502020204030204"/>
              <a:ea typeface="+mn-ea"/>
              <a:cs typeface="+mn-cs"/>
            </a:endParaRPr>
          </a:p>
        </p:txBody>
      </p:sp>
      <p:sp>
        <p:nvSpPr>
          <p:cNvPr id="3" name="Espace réservé du numéro de diapositive 2">
            <a:extLst>
              <a:ext uri="{FF2B5EF4-FFF2-40B4-BE49-F238E27FC236}">
                <a16:creationId xmlns="" xmlns:a16="http://schemas.microsoft.com/office/drawing/2014/main" id="{A5711971-E0A2-40F6-B943-5C718CF113E2}"/>
              </a:ext>
            </a:extLst>
          </p:cNvPr>
          <p:cNvSpPr>
            <a:spLocks noGrp="1"/>
          </p:cNvSpPr>
          <p:nvPr>
            <p:ph type="sldNum" sz="quarter" idx="11"/>
            <p:custDataLst>
              <p:tags r:id="rId2"/>
            </p:custDataLst>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9B0F2-0842-FB4D-BE8C-87114636FAF2}" type="slidenum">
              <a:rPr kumimoji="0" lang="fr-FR" sz="700" b="1" i="0" u="none" strike="noStrike" kern="1200" cap="none" spc="0" normalizeH="0" baseline="0" noProof="0" smtClean="0">
                <a:ln>
                  <a:noFill/>
                </a:ln>
                <a:solidFill>
                  <a:srgbClr val="FF870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FR" sz="700" b="1" i="0" u="none" strike="noStrike" kern="1200" cap="none" spc="0" normalizeH="0" baseline="0" noProof="0" dirty="0">
              <a:ln>
                <a:noFill/>
              </a:ln>
              <a:solidFill>
                <a:srgbClr val="FF870F"/>
              </a:solidFill>
              <a:effectLst/>
              <a:uLnTx/>
              <a:uFillTx/>
              <a:latin typeface="Calibri" panose="020F0502020204030204"/>
              <a:ea typeface="+mn-ea"/>
              <a:cs typeface="+mn-cs"/>
            </a:endParaRPr>
          </a:p>
        </p:txBody>
      </p:sp>
      <p:sp>
        <p:nvSpPr>
          <p:cNvPr id="4" name="Titre 3">
            <a:extLst>
              <a:ext uri="{FF2B5EF4-FFF2-40B4-BE49-F238E27FC236}">
                <a16:creationId xmlns="" xmlns:a16="http://schemas.microsoft.com/office/drawing/2014/main" id="{9D021BD7-9644-4436-813B-CE0233973B1D}"/>
              </a:ext>
            </a:extLst>
          </p:cNvPr>
          <p:cNvSpPr>
            <a:spLocks noGrp="1"/>
          </p:cNvSpPr>
          <p:nvPr>
            <p:ph type="title"/>
            <p:custDataLst>
              <p:tags r:id="rId3"/>
            </p:custDataLst>
          </p:nvPr>
        </p:nvSpPr>
        <p:spPr/>
        <p:txBody>
          <a:bodyPr/>
          <a:lstStyle/>
          <a:p>
            <a:r>
              <a:rPr lang="fr-FR" sz="2400" dirty="0"/>
              <a:t>Un accès aux services, aux transports et aux commodités globalement préservé </a:t>
            </a:r>
          </a:p>
        </p:txBody>
      </p:sp>
      <p:sp>
        <p:nvSpPr>
          <p:cNvPr id="10" name="Espace réservé du texte 9">
            <a:extLst>
              <a:ext uri="{FF2B5EF4-FFF2-40B4-BE49-F238E27FC236}">
                <a16:creationId xmlns="" xmlns:a16="http://schemas.microsoft.com/office/drawing/2014/main" id="{A6D6BF7B-127C-4725-A599-DB7B4BDB3BAC}"/>
              </a:ext>
            </a:extLst>
          </p:cNvPr>
          <p:cNvSpPr>
            <a:spLocks noGrp="1"/>
          </p:cNvSpPr>
          <p:nvPr>
            <p:ph type="body" sz="quarter" idx="12"/>
          </p:nvPr>
        </p:nvSpPr>
        <p:spPr>
          <a:xfrm>
            <a:off x="379141" y="2345652"/>
            <a:ext cx="4427509" cy="5034022"/>
          </a:xfrm>
        </p:spPr>
        <p:txBody>
          <a:bodyPr/>
          <a:lstStyle/>
          <a:p>
            <a:pPr lvl="1" algn="just"/>
            <a:r>
              <a:rPr lang="fr-FR" sz="1400" dirty="0"/>
              <a:t>Les habitudes de consommations et de loisirs qui ont globalement été préservées</a:t>
            </a:r>
          </a:p>
          <a:p>
            <a:pPr lvl="3" algn="just"/>
            <a:r>
              <a:rPr lang="fr-FR" sz="1400" dirty="0"/>
              <a:t>Même si cela se traduit parfois par un éloignement, les ménages tendent à avoir préservé leur habitudes de consommation et de fréquentation des services et administrations (à l’instar du choix de ne pas changer de médecin de famille ou de pharmacie, pour les ménages ayant quitté le quartier). </a:t>
            </a:r>
          </a:p>
          <a:p>
            <a:pPr lvl="1" algn="just"/>
            <a:r>
              <a:rPr lang="fr-FR" sz="1400" dirty="0"/>
              <a:t>On note toutefois une légère dégradation dans l’accès aux services publics pour certains ménages s’éloignant de leur quartier </a:t>
            </a:r>
            <a:r>
              <a:rPr lang="fr-FR" sz="1600" dirty="0"/>
              <a:t>d’origine </a:t>
            </a:r>
          </a:p>
          <a:p>
            <a:pPr lvl="3" algn="just"/>
            <a:r>
              <a:rPr lang="fr-FR" sz="1400" dirty="0"/>
              <a:t>Les ménages ayant fait le choix de partir de certains quartiers, à l’instar de l’Arlequin,  témoignent réaliser a posteriori la qualité de la couverture du quartier par ces services : proximité avec les services publics du quotidien (CAF, annexe de la mairie, PIMS, La Poste, centre social, écrivain public…) et les commodités commerciales (proximité avec Grand ’Place, marché hebdomadaire….). </a:t>
            </a:r>
          </a:p>
          <a:p>
            <a:pPr lvl="3" algn="just"/>
            <a:endParaRPr lang="fr-FR" sz="1400" dirty="0"/>
          </a:p>
        </p:txBody>
      </p:sp>
      <p:sp>
        <p:nvSpPr>
          <p:cNvPr id="12" name="Espace réservé du texte 11">
            <a:extLst>
              <a:ext uri="{FF2B5EF4-FFF2-40B4-BE49-F238E27FC236}">
                <a16:creationId xmlns="" xmlns:a16="http://schemas.microsoft.com/office/drawing/2014/main" id="{8228BFB1-8F0A-4835-A1E6-2702DB0A4332}"/>
              </a:ext>
            </a:extLst>
          </p:cNvPr>
          <p:cNvSpPr>
            <a:spLocks noGrp="1"/>
          </p:cNvSpPr>
          <p:nvPr>
            <p:ph type="body" sz="quarter" idx="14"/>
          </p:nvPr>
        </p:nvSpPr>
        <p:spPr>
          <a:xfrm>
            <a:off x="576100" y="1349944"/>
            <a:ext cx="4138613" cy="617764"/>
          </a:xfrm>
        </p:spPr>
        <p:txBody>
          <a:bodyPr/>
          <a:lstStyle/>
          <a:p>
            <a:pPr algn="ctr"/>
            <a:r>
              <a:rPr lang="fr-FR" dirty="0"/>
              <a:t>Le faible effet du relogement sur l’accès aux services et commodités</a:t>
            </a:r>
          </a:p>
        </p:txBody>
      </p:sp>
      <p:sp>
        <p:nvSpPr>
          <p:cNvPr id="14" name="Espace réservé du texte 12">
            <a:extLst>
              <a:ext uri="{FF2B5EF4-FFF2-40B4-BE49-F238E27FC236}">
                <a16:creationId xmlns="" xmlns:a16="http://schemas.microsoft.com/office/drawing/2014/main" id="{689DCB45-E479-4507-9563-D77DC13A5915}"/>
              </a:ext>
            </a:extLst>
          </p:cNvPr>
          <p:cNvSpPr txBox="1">
            <a:spLocks/>
          </p:cNvSpPr>
          <p:nvPr/>
        </p:nvSpPr>
        <p:spPr>
          <a:xfrm>
            <a:off x="5707387" y="1349944"/>
            <a:ext cx="4138613" cy="629669"/>
          </a:xfrm>
          <a:prstGeom prst="rect">
            <a:avLst/>
          </a:prstGeom>
        </p:spPr>
        <p:txBody>
          <a:bodyPr vert="horz" lIns="0" tIns="0" rIns="0" bIns="0" rtlCol="0">
            <a:noAutofit/>
          </a:bodyPr>
          <a:lstStyle>
            <a:lvl1pPr marL="0" indent="0" algn="l" defTabSz="1007943" rtl="0" eaLnBrk="1" latinLnBrk="0" hangingPunct="1">
              <a:lnSpc>
                <a:spcPct val="100000"/>
              </a:lnSpc>
              <a:spcBef>
                <a:spcPts val="1500"/>
              </a:spcBef>
              <a:spcAft>
                <a:spcPts val="1500"/>
              </a:spcAft>
              <a:buClr>
                <a:srgbClr val="0F7D8C"/>
              </a:buClr>
              <a:buFontTx/>
              <a:buNone/>
              <a:defRPr sz="1800" b="1" i="0" kern="1200">
                <a:solidFill>
                  <a:schemeClr val="accent1"/>
                </a:solidFill>
                <a:latin typeface="+mn-lt"/>
                <a:ea typeface="+mn-ea"/>
                <a:cs typeface="+mn-cs"/>
              </a:defRPr>
            </a:lvl1pPr>
            <a:lvl2pPr marL="288000" indent="-288000" algn="l" defTabSz="1007943" rtl="0" eaLnBrk="1" latinLnBrk="0" hangingPunct="1">
              <a:lnSpc>
                <a:spcPct val="100000"/>
              </a:lnSpc>
              <a:spcBef>
                <a:spcPts val="1500"/>
              </a:spcBef>
              <a:spcAft>
                <a:spcPts val="1500"/>
              </a:spcAft>
              <a:buClr>
                <a:schemeClr val="accent2"/>
              </a:buClr>
              <a:buSzPct val="100000"/>
              <a:buFont typeface="Apple Symbols" panose="02000000000000000000" pitchFamily="2" charset="-79"/>
              <a:buChar char="≫"/>
              <a:tabLst/>
              <a:defRPr sz="1800" b="0" i="0" kern="1200">
                <a:solidFill>
                  <a:srgbClr val="0F7D8C"/>
                </a:solidFill>
                <a:latin typeface="+mn-lt"/>
                <a:ea typeface="+mn-ea"/>
                <a:cs typeface="+mn-cs"/>
              </a:defRPr>
            </a:lvl2pPr>
            <a:lvl3pPr marL="0" indent="0" algn="l" defTabSz="1007943" rtl="0" eaLnBrk="1" latinLnBrk="0" hangingPunct="1">
              <a:lnSpc>
                <a:spcPct val="100000"/>
              </a:lnSpc>
              <a:spcBef>
                <a:spcPts val="900"/>
              </a:spcBef>
              <a:spcAft>
                <a:spcPts val="900"/>
              </a:spcAft>
              <a:buClr>
                <a:srgbClr val="FF870F"/>
              </a:buClr>
              <a:buFontTx/>
              <a:buNone/>
              <a:defRPr sz="1600" b="0" i="0" kern="1200">
                <a:solidFill>
                  <a:schemeClr val="tx1"/>
                </a:solidFill>
                <a:latin typeface="+mn-lt"/>
                <a:ea typeface="+mn-ea"/>
                <a:cs typeface="+mn-cs"/>
              </a:defRPr>
            </a:lvl3pPr>
            <a:lvl4pPr marL="468000" indent="-288000" algn="l" defTabSz="1007943" rtl="0" eaLnBrk="1" latinLnBrk="0" hangingPunct="1">
              <a:lnSpc>
                <a:spcPct val="100000"/>
              </a:lnSpc>
              <a:spcBef>
                <a:spcPts val="0"/>
              </a:spcBef>
              <a:spcAft>
                <a:spcPts val="900"/>
              </a:spcAft>
              <a:buClr>
                <a:srgbClr val="FF870F"/>
              </a:buClr>
              <a:buFont typeface="Apple Symbols" panose="02000000000000000000" pitchFamily="2" charset="-79"/>
              <a:buChar char="⊹"/>
              <a:defRPr sz="1600" b="0" i="0" kern="1200">
                <a:solidFill>
                  <a:schemeClr val="tx1"/>
                </a:solidFill>
                <a:latin typeface="+mn-lt"/>
                <a:ea typeface="+mn-ea"/>
                <a:cs typeface="+mn-cs"/>
              </a:defRPr>
            </a:lvl4pPr>
            <a:lvl5pPr marL="828000" indent="-288000" algn="l" defTabSz="1007943" rtl="0" eaLnBrk="1" latinLnBrk="0" hangingPunct="1">
              <a:lnSpc>
                <a:spcPct val="100000"/>
              </a:lnSpc>
              <a:spcBef>
                <a:spcPts val="0"/>
              </a:spcBef>
              <a:spcAft>
                <a:spcPts val="600"/>
              </a:spcAft>
              <a:buClr>
                <a:srgbClr val="FF870F"/>
              </a:buClr>
              <a:buFont typeface="Courier New" panose="02070309020205020404" pitchFamily="49" charset="0"/>
              <a:buChar char="o"/>
              <a:defRPr sz="1400" b="0" i="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marR="0" lvl="0" indent="0" algn="ctr" defTabSz="1007943" rtl="0" eaLnBrk="1" fontAlgn="auto" latinLnBrk="0" hangingPunct="1">
              <a:lnSpc>
                <a:spcPct val="100000"/>
              </a:lnSpc>
              <a:spcBef>
                <a:spcPts val="1500"/>
              </a:spcBef>
              <a:spcAft>
                <a:spcPts val="1500"/>
              </a:spcAft>
              <a:buClr>
                <a:srgbClr val="0F7D8C"/>
              </a:buClr>
              <a:buSzTx/>
              <a:buFontTx/>
              <a:buNone/>
              <a:tabLst/>
              <a:defRPr/>
            </a:pPr>
            <a:r>
              <a:rPr kumimoji="0" lang="fr-FR" sz="1800" b="1" i="0" u="none" strike="noStrike" kern="1200" cap="none" spc="0" normalizeH="0" baseline="0" noProof="0" dirty="0">
                <a:ln>
                  <a:noFill/>
                </a:ln>
                <a:solidFill>
                  <a:srgbClr val="FF860E"/>
                </a:solidFill>
                <a:effectLst/>
                <a:uLnTx/>
                <a:uFillTx/>
                <a:latin typeface="Calibri" panose="020F0502020204030204"/>
                <a:ea typeface="+mn-ea"/>
                <a:cs typeface="+mn-cs"/>
              </a:rPr>
              <a:t>Une évolution des moyens de transport et un impact sur les temps de transport quotidiens limités</a:t>
            </a:r>
          </a:p>
        </p:txBody>
      </p:sp>
      <p:sp>
        <p:nvSpPr>
          <p:cNvPr id="15" name="Espace réservé du texte 10">
            <a:extLst>
              <a:ext uri="{FF2B5EF4-FFF2-40B4-BE49-F238E27FC236}">
                <a16:creationId xmlns="" xmlns:a16="http://schemas.microsoft.com/office/drawing/2014/main" id="{E40D294A-CEC3-4AA4-AA81-0CE83D637BA9}"/>
              </a:ext>
            </a:extLst>
          </p:cNvPr>
          <p:cNvSpPr txBox="1">
            <a:spLocks/>
          </p:cNvSpPr>
          <p:nvPr/>
        </p:nvSpPr>
        <p:spPr>
          <a:xfrm>
            <a:off x="5661468" y="2345652"/>
            <a:ext cx="4049350" cy="4354360"/>
          </a:xfrm>
          <a:prstGeom prst="rect">
            <a:avLst/>
          </a:prstGeom>
        </p:spPr>
        <p:txBody>
          <a:bodyPr vert="horz" lIns="0" tIns="0" rIns="0" bIns="0" rtlCol="0">
            <a:noAutofit/>
          </a:bodyPr>
          <a:lstStyle>
            <a:lvl1pPr marL="0" indent="0" algn="l" defTabSz="1007943" rtl="0" eaLnBrk="1" latinLnBrk="0" hangingPunct="1">
              <a:lnSpc>
                <a:spcPct val="100000"/>
              </a:lnSpc>
              <a:spcBef>
                <a:spcPts val="1500"/>
              </a:spcBef>
              <a:spcAft>
                <a:spcPts val="1500"/>
              </a:spcAft>
              <a:buClr>
                <a:srgbClr val="0F7D8C"/>
              </a:buClr>
              <a:buFontTx/>
              <a:buNone/>
              <a:defRPr sz="1800" b="0" i="0" kern="1200">
                <a:solidFill>
                  <a:srgbClr val="0F7D8C"/>
                </a:solidFill>
                <a:latin typeface="+mn-lt"/>
                <a:ea typeface="+mn-ea"/>
                <a:cs typeface="+mn-cs"/>
              </a:defRPr>
            </a:lvl1pPr>
            <a:lvl2pPr marL="288000" indent="-288000" algn="l" defTabSz="1007943" rtl="0" eaLnBrk="1" latinLnBrk="0" hangingPunct="1">
              <a:lnSpc>
                <a:spcPct val="100000"/>
              </a:lnSpc>
              <a:spcBef>
                <a:spcPts val="1500"/>
              </a:spcBef>
              <a:spcAft>
                <a:spcPts val="1500"/>
              </a:spcAft>
              <a:buClr>
                <a:schemeClr val="accent2"/>
              </a:buClr>
              <a:buSzPct val="100000"/>
              <a:buFont typeface="Apple Symbols" panose="02000000000000000000" pitchFamily="2" charset="-79"/>
              <a:buChar char="≫"/>
              <a:tabLst/>
              <a:defRPr sz="1800" b="0" i="0" kern="1200">
                <a:solidFill>
                  <a:srgbClr val="0F7D8C"/>
                </a:solidFill>
                <a:latin typeface="+mn-lt"/>
                <a:ea typeface="+mn-ea"/>
                <a:cs typeface="+mn-cs"/>
              </a:defRPr>
            </a:lvl2pPr>
            <a:lvl3pPr marL="0" indent="0" algn="l" defTabSz="1007943" rtl="0" eaLnBrk="1" latinLnBrk="0" hangingPunct="1">
              <a:lnSpc>
                <a:spcPct val="100000"/>
              </a:lnSpc>
              <a:spcBef>
                <a:spcPts val="900"/>
              </a:spcBef>
              <a:spcAft>
                <a:spcPts val="900"/>
              </a:spcAft>
              <a:buClr>
                <a:srgbClr val="FF870F"/>
              </a:buClr>
              <a:buFontTx/>
              <a:buNone/>
              <a:defRPr sz="1600" b="0" i="0" kern="1200">
                <a:solidFill>
                  <a:schemeClr val="tx1"/>
                </a:solidFill>
                <a:latin typeface="+mn-lt"/>
                <a:ea typeface="+mn-ea"/>
                <a:cs typeface="+mn-cs"/>
              </a:defRPr>
            </a:lvl3pPr>
            <a:lvl4pPr marL="468000" indent="-288000" algn="l" defTabSz="1007943" rtl="0" eaLnBrk="1" latinLnBrk="0" hangingPunct="1">
              <a:lnSpc>
                <a:spcPct val="100000"/>
              </a:lnSpc>
              <a:spcBef>
                <a:spcPts val="0"/>
              </a:spcBef>
              <a:spcAft>
                <a:spcPts val="900"/>
              </a:spcAft>
              <a:buClr>
                <a:srgbClr val="FF870F"/>
              </a:buClr>
              <a:buFont typeface="Apple Symbols" panose="02000000000000000000" pitchFamily="2" charset="-79"/>
              <a:buChar char="⊹"/>
              <a:defRPr sz="1600" b="0" i="0" kern="1200">
                <a:solidFill>
                  <a:schemeClr val="tx1"/>
                </a:solidFill>
                <a:latin typeface="+mn-lt"/>
                <a:ea typeface="+mn-ea"/>
                <a:cs typeface="+mn-cs"/>
              </a:defRPr>
            </a:lvl4pPr>
            <a:lvl5pPr marL="828000" indent="-288000" algn="l" defTabSz="1007943" rtl="0" eaLnBrk="1" latinLnBrk="0" hangingPunct="1">
              <a:lnSpc>
                <a:spcPct val="100000"/>
              </a:lnSpc>
              <a:spcBef>
                <a:spcPts val="0"/>
              </a:spcBef>
              <a:spcAft>
                <a:spcPts val="600"/>
              </a:spcAft>
              <a:buClr>
                <a:srgbClr val="FF870F"/>
              </a:buClr>
              <a:buFont typeface="Courier New" panose="02070309020205020404" pitchFamily="49" charset="0"/>
              <a:buChar char="o"/>
              <a:defRPr sz="1400" b="0" i="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88000" marR="0" lvl="1" indent="-288000" algn="just" defTabSz="1007943" rtl="0" eaLnBrk="1" fontAlgn="auto" latinLnBrk="0" hangingPunct="1">
              <a:lnSpc>
                <a:spcPct val="100000"/>
              </a:lnSpc>
              <a:spcBef>
                <a:spcPts val="1200"/>
              </a:spcBef>
              <a:spcAft>
                <a:spcPts val="1200"/>
              </a:spcAft>
              <a:buClr>
                <a:srgbClr val="0E7C8B"/>
              </a:buClr>
              <a:buSzPct val="100000"/>
              <a:buFont typeface="Apple Symbols" panose="02000000000000000000" pitchFamily="2" charset="-79"/>
              <a:buChar char="≫"/>
              <a:tabLst/>
              <a:defRPr/>
            </a:pPr>
            <a:r>
              <a:rPr kumimoji="0" lang="fr-FR" sz="1400" b="0" i="0" u="none" strike="noStrike" kern="1200" cap="none" spc="0" normalizeH="0" baseline="0" noProof="0" dirty="0">
                <a:ln>
                  <a:noFill/>
                </a:ln>
                <a:solidFill>
                  <a:srgbClr val="0F7D8C"/>
                </a:solidFill>
                <a:effectLst/>
                <a:uLnTx/>
                <a:uFillTx/>
                <a:latin typeface="Calibri" panose="020F0502020204030204"/>
                <a:ea typeface="+mn-ea"/>
                <a:cs typeface="+mn-cs"/>
              </a:rPr>
              <a:t>Les ménages insistent dans la plupart des cas sur l’accessibilité des transports en commun sur l’agglomération</a:t>
            </a:r>
            <a:r>
              <a:rPr kumimoji="0" lang="fr-FR" sz="1600" b="0" i="0" u="none" strike="noStrike" kern="1200" cap="none" spc="0" normalizeH="0" baseline="0" noProof="0" dirty="0">
                <a:ln>
                  <a:noFill/>
                </a:ln>
                <a:solidFill>
                  <a:srgbClr val="0F7D8C"/>
                </a:solidFill>
                <a:effectLst/>
                <a:uLnTx/>
                <a:uFillTx/>
                <a:latin typeface="Calibri" panose="020F0502020204030204"/>
                <a:ea typeface="+mn-ea"/>
                <a:cs typeface="+mn-cs"/>
              </a:rPr>
              <a:t>. </a:t>
            </a:r>
          </a:p>
          <a:p>
            <a:pPr marL="468000" marR="0" lvl="3" indent="-288000" algn="just" defTabSz="1007943" rtl="0" eaLnBrk="1" fontAlgn="auto" latinLnBrk="0" hangingPunct="1">
              <a:lnSpc>
                <a:spcPct val="100000"/>
              </a:lnSpc>
              <a:spcBef>
                <a:spcPts val="1200"/>
              </a:spcBef>
              <a:spcAft>
                <a:spcPts val="1200"/>
              </a:spcAft>
              <a:buClr>
                <a:srgbClr val="FF870F"/>
              </a:buClr>
              <a:buSzTx/>
              <a:buFont typeface="Apple Symbols" panose="02000000000000000000" pitchFamily="2" charset="-79"/>
              <a:buChar char="⊹"/>
              <a:tabLst/>
              <a:defRPr/>
            </a:pPr>
            <a:r>
              <a:rPr kumimoji="0" lang="fr-FR" sz="1400" b="0" i="0" u="none" strike="noStrike" kern="1200" cap="none" spc="0" normalizeH="0" baseline="0" noProof="0" dirty="0">
                <a:ln>
                  <a:noFill/>
                </a:ln>
                <a:solidFill>
                  <a:srgbClr val="000000"/>
                </a:solidFill>
                <a:effectLst/>
                <a:uLnTx/>
                <a:uFillTx/>
                <a:latin typeface="Calibri" panose="020F0502020204030204"/>
                <a:ea typeface="+mn-ea"/>
                <a:cs typeface="+mn-cs"/>
              </a:rPr>
              <a:t>Les habitudes en termes de transport et de moyens de déplacement ont été très faiblement impactées par le relogement. </a:t>
            </a:r>
          </a:p>
          <a:p>
            <a:pPr marL="468000" marR="0" lvl="3" indent="-288000" algn="just" defTabSz="1007943" rtl="0" eaLnBrk="1" fontAlgn="auto" latinLnBrk="0" hangingPunct="1">
              <a:lnSpc>
                <a:spcPct val="100000"/>
              </a:lnSpc>
              <a:spcBef>
                <a:spcPts val="1200"/>
              </a:spcBef>
              <a:spcAft>
                <a:spcPts val="1200"/>
              </a:spcAft>
              <a:buClr>
                <a:srgbClr val="FF870F"/>
              </a:buClr>
              <a:buSzTx/>
              <a:buFont typeface="Apple Symbols" panose="02000000000000000000" pitchFamily="2" charset="-79"/>
              <a:buChar char="⊹"/>
              <a:tabLst/>
              <a:defRPr/>
            </a:pPr>
            <a:r>
              <a:rPr kumimoji="0" lang="fr-FR" sz="1400" b="0" i="0" u="none" strike="noStrike" kern="1200" cap="none" spc="0" normalizeH="0" baseline="0" noProof="0" dirty="0">
                <a:ln>
                  <a:noFill/>
                </a:ln>
                <a:solidFill>
                  <a:srgbClr val="000000"/>
                </a:solidFill>
                <a:effectLst/>
                <a:uLnTx/>
                <a:uFillTx/>
                <a:latin typeface="Calibri" panose="020F0502020204030204"/>
                <a:ea typeface="+mn-ea"/>
                <a:cs typeface="+mn-cs"/>
              </a:rPr>
              <a:t>Pour les quelques personnes relogées en dehors de la Métropole, l’accès et la fréquence des transports en commun ont diminué. </a:t>
            </a:r>
          </a:p>
          <a:p>
            <a:pPr marL="288000" marR="0" lvl="1" indent="-288000" algn="just" defTabSz="1007943" rtl="0" eaLnBrk="1" fontAlgn="auto" latinLnBrk="0" hangingPunct="1">
              <a:lnSpc>
                <a:spcPct val="100000"/>
              </a:lnSpc>
              <a:spcBef>
                <a:spcPts val="1500"/>
              </a:spcBef>
              <a:spcAft>
                <a:spcPts val="1500"/>
              </a:spcAft>
              <a:buClr>
                <a:srgbClr val="0E7C8B"/>
              </a:buClr>
              <a:buSzPct val="100000"/>
              <a:buFont typeface="Apple Symbols" panose="02000000000000000000" pitchFamily="2" charset="-79"/>
              <a:buChar char="≫"/>
              <a:tabLst/>
              <a:defRPr/>
            </a:pPr>
            <a:r>
              <a:rPr kumimoji="0" lang="fr-FR" sz="1400" b="0" i="0" u="none" strike="noStrike" kern="1200" cap="none" spc="0" normalizeH="0" baseline="0" noProof="0" dirty="0">
                <a:ln>
                  <a:noFill/>
                </a:ln>
                <a:solidFill>
                  <a:srgbClr val="0F7D8C"/>
                </a:solidFill>
                <a:effectLst/>
                <a:uLnTx/>
                <a:uFillTx/>
                <a:latin typeface="Calibri" panose="020F0502020204030204"/>
                <a:ea typeface="+mn-ea"/>
                <a:cs typeface="+mn-cs"/>
              </a:rPr>
              <a:t>Pour les quelques cas d’éloignement, le moyen de transport auparavant privilégié était la voiture personnelle (souvent pour des raisons professionnelles), venant limiter l’impact de cet éloignement. </a:t>
            </a:r>
          </a:p>
          <a:p>
            <a:pPr marL="288000" marR="0" lvl="1" indent="-288000" algn="just" defTabSz="1007943" rtl="0" eaLnBrk="1" fontAlgn="auto" latinLnBrk="0" hangingPunct="1">
              <a:lnSpc>
                <a:spcPct val="100000"/>
              </a:lnSpc>
              <a:spcBef>
                <a:spcPts val="1500"/>
              </a:spcBef>
              <a:spcAft>
                <a:spcPts val="1500"/>
              </a:spcAft>
              <a:buClr>
                <a:srgbClr val="0E7C8B"/>
              </a:buClr>
              <a:buSzPct val="100000"/>
              <a:buFont typeface="Apple Symbols" panose="02000000000000000000" pitchFamily="2" charset="-79"/>
              <a:buChar char="≫"/>
              <a:tabLst/>
              <a:defRPr/>
            </a:pPr>
            <a:endParaRPr kumimoji="0" lang="fr-FR" sz="1600" b="0" i="0" u="none" strike="noStrike" kern="1200" cap="none" spc="0" normalizeH="0" baseline="0" noProof="0" dirty="0">
              <a:ln>
                <a:noFill/>
              </a:ln>
              <a:solidFill>
                <a:srgbClr val="0F7D8C"/>
              </a:solidFill>
              <a:effectLst/>
              <a:uLnTx/>
              <a:uFillTx/>
              <a:latin typeface="Calibri" panose="020F0502020204030204"/>
              <a:ea typeface="+mn-ea"/>
              <a:cs typeface="+mn-cs"/>
            </a:endParaRPr>
          </a:p>
          <a:p>
            <a:pPr marL="0" marR="0" lvl="0" indent="0" algn="just" defTabSz="1007943" rtl="0" eaLnBrk="1" fontAlgn="auto" latinLnBrk="0" hangingPunct="1">
              <a:lnSpc>
                <a:spcPct val="100000"/>
              </a:lnSpc>
              <a:spcBef>
                <a:spcPts val="1500"/>
              </a:spcBef>
              <a:spcAft>
                <a:spcPts val="1500"/>
              </a:spcAft>
              <a:buClr>
                <a:srgbClr val="0F7D8C"/>
              </a:buClr>
              <a:buSzTx/>
              <a:buFontTx/>
              <a:buNone/>
              <a:tabLst/>
              <a:defRPr/>
            </a:pPr>
            <a:endParaRPr kumimoji="0" lang="fr-FR" sz="1800" b="0" i="0" u="none" strike="noStrike" kern="1200" cap="none" spc="0" normalizeH="0" baseline="0" noProof="0" dirty="0">
              <a:ln>
                <a:noFill/>
              </a:ln>
              <a:solidFill>
                <a:srgbClr val="0F7D8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1549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 xmlns:a16="http://schemas.microsoft.com/office/drawing/2014/main" id="{4374F0FA-CD4E-4DF3-836F-071F013C47BB}"/>
              </a:ext>
            </a:extLst>
          </p:cNvPr>
          <p:cNvSpPr>
            <a:spLocks noGrp="1"/>
          </p:cNvSpPr>
          <p:nvPr>
            <p:ph type="ftr" sz="quarter" idx="10"/>
            <p:custDataLst>
              <p:tags r:id="rId1"/>
            </p:custDataLst>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rgbClr val="00465A"/>
                </a:solidFill>
                <a:effectLst/>
                <a:uLnTx/>
                <a:uFillTx/>
                <a:latin typeface="Calibri" panose="020F0502020204030204"/>
                <a:ea typeface="+mn-ea"/>
                <a:cs typeface="+mn-cs"/>
              </a:rPr>
              <a:t>Etude qualitative relogement - Grenoble Alpes Métropole   |   Groupe Pluricité   |   Mai 2020</a:t>
            </a:r>
            <a:endParaRPr kumimoji="0" lang="fr-FR" sz="700" b="0" i="0" u="none" strike="noStrike" kern="1200" cap="none" spc="0" normalizeH="0" baseline="0" noProof="0" dirty="0">
              <a:ln>
                <a:noFill/>
              </a:ln>
              <a:solidFill>
                <a:srgbClr val="00465A"/>
              </a:solidFill>
              <a:effectLst/>
              <a:uLnTx/>
              <a:uFillTx/>
              <a:latin typeface="Calibri" panose="020F0502020204030204"/>
              <a:ea typeface="+mn-ea"/>
              <a:cs typeface="+mn-cs"/>
            </a:endParaRPr>
          </a:p>
        </p:txBody>
      </p:sp>
      <p:sp>
        <p:nvSpPr>
          <p:cNvPr id="3" name="Espace réservé du numéro de diapositive 2">
            <a:extLst>
              <a:ext uri="{FF2B5EF4-FFF2-40B4-BE49-F238E27FC236}">
                <a16:creationId xmlns="" xmlns:a16="http://schemas.microsoft.com/office/drawing/2014/main" id="{A5711971-E0A2-40F6-B943-5C718CF113E2}"/>
              </a:ext>
            </a:extLst>
          </p:cNvPr>
          <p:cNvSpPr>
            <a:spLocks noGrp="1"/>
          </p:cNvSpPr>
          <p:nvPr>
            <p:ph type="sldNum" sz="quarter" idx="11"/>
            <p:custDataLst>
              <p:tags r:id="rId2"/>
            </p:custDataLst>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9B0F2-0842-FB4D-BE8C-87114636FAF2}" type="slidenum">
              <a:rPr kumimoji="0" lang="fr-FR" sz="700" b="1" i="0" u="none" strike="noStrike" kern="1200" cap="none" spc="0" normalizeH="0" baseline="0" noProof="0" smtClean="0">
                <a:ln>
                  <a:noFill/>
                </a:ln>
                <a:solidFill>
                  <a:srgbClr val="FF870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FR" sz="700" b="1" i="0" u="none" strike="noStrike" kern="1200" cap="none" spc="0" normalizeH="0" baseline="0" noProof="0" dirty="0">
              <a:ln>
                <a:noFill/>
              </a:ln>
              <a:solidFill>
                <a:srgbClr val="FF870F"/>
              </a:solidFill>
              <a:effectLst/>
              <a:uLnTx/>
              <a:uFillTx/>
              <a:latin typeface="Calibri" panose="020F0502020204030204"/>
              <a:ea typeface="+mn-ea"/>
              <a:cs typeface="+mn-cs"/>
            </a:endParaRPr>
          </a:p>
        </p:txBody>
      </p:sp>
      <p:sp>
        <p:nvSpPr>
          <p:cNvPr id="4" name="Titre 3">
            <a:extLst>
              <a:ext uri="{FF2B5EF4-FFF2-40B4-BE49-F238E27FC236}">
                <a16:creationId xmlns="" xmlns:a16="http://schemas.microsoft.com/office/drawing/2014/main" id="{9D021BD7-9644-4436-813B-CE0233973B1D}"/>
              </a:ext>
            </a:extLst>
          </p:cNvPr>
          <p:cNvSpPr>
            <a:spLocks noGrp="1"/>
          </p:cNvSpPr>
          <p:nvPr>
            <p:ph type="title"/>
            <p:custDataLst>
              <p:tags r:id="rId3"/>
            </p:custDataLst>
          </p:nvPr>
        </p:nvSpPr>
        <p:spPr/>
        <p:txBody>
          <a:bodyPr/>
          <a:lstStyle/>
          <a:p>
            <a:r>
              <a:rPr lang="fr-FR" sz="2400" dirty="0"/>
              <a:t>Peu ou pas d’effets identifiés du relogement en matière d’emploi et de situation professionnelle</a:t>
            </a:r>
          </a:p>
        </p:txBody>
      </p:sp>
      <p:sp>
        <p:nvSpPr>
          <p:cNvPr id="10" name="Espace réservé du texte 9">
            <a:extLst>
              <a:ext uri="{FF2B5EF4-FFF2-40B4-BE49-F238E27FC236}">
                <a16:creationId xmlns="" xmlns:a16="http://schemas.microsoft.com/office/drawing/2014/main" id="{A6D6BF7B-127C-4725-A599-DB7B4BDB3BAC}"/>
              </a:ext>
            </a:extLst>
          </p:cNvPr>
          <p:cNvSpPr>
            <a:spLocks noGrp="1"/>
          </p:cNvSpPr>
          <p:nvPr>
            <p:ph type="body" sz="quarter" idx="12"/>
          </p:nvPr>
        </p:nvSpPr>
        <p:spPr>
          <a:xfrm>
            <a:off x="1205906" y="2817307"/>
            <a:ext cx="4140000" cy="2257747"/>
          </a:xfrm>
        </p:spPr>
        <p:txBody>
          <a:bodyPr/>
          <a:lstStyle/>
          <a:p>
            <a:pPr lvl="1" algn="just">
              <a:defRPr/>
            </a:pPr>
            <a:r>
              <a:rPr lang="fr-FR" sz="1600" dirty="0"/>
              <a:t>Pour les personnes encore en activité, l’impact du relogement sur la situation professionnelle s’est avéré globalement nul. </a:t>
            </a:r>
          </a:p>
          <a:p>
            <a:pPr lvl="1" algn="just">
              <a:defRPr/>
            </a:pPr>
            <a:r>
              <a:rPr lang="fr-FR" sz="1600" dirty="0"/>
              <a:t>Les personnes estimant d’ailleurs, plus globalement, que </a:t>
            </a:r>
            <a:r>
              <a:rPr lang="fr-FR" sz="1600" b="1" dirty="0"/>
              <a:t>l’adresse n’est pas un facteur déterminant dans leur situation professionnelle.</a:t>
            </a:r>
          </a:p>
          <a:p>
            <a:pPr lvl="1" algn="just">
              <a:defRPr/>
            </a:pPr>
            <a:r>
              <a:rPr lang="fr-FR" sz="1600" dirty="0"/>
              <a:t>On note la surprise que manifestent nos interlocuteurs concernant cette thématique </a:t>
            </a:r>
          </a:p>
          <a:p>
            <a:pPr lvl="1" algn="just">
              <a:defRPr/>
            </a:pPr>
            <a:endParaRPr lang="fr-FR" sz="1600" dirty="0"/>
          </a:p>
        </p:txBody>
      </p:sp>
      <p:sp>
        <p:nvSpPr>
          <p:cNvPr id="12" name="Espace réservé du texte 11">
            <a:extLst>
              <a:ext uri="{FF2B5EF4-FFF2-40B4-BE49-F238E27FC236}">
                <a16:creationId xmlns="" xmlns:a16="http://schemas.microsoft.com/office/drawing/2014/main" id="{8228BFB1-8F0A-4835-A1E6-2702DB0A4332}"/>
              </a:ext>
            </a:extLst>
          </p:cNvPr>
          <p:cNvSpPr>
            <a:spLocks noGrp="1"/>
          </p:cNvSpPr>
          <p:nvPr>
            <p:ph type="body" sz="quarter" idx="14"/>
          </p:nvPr>
        </p:nvSpPr>
        <p:spPr>
          <a:xfrm>
            <a:off x="1205906" y="1982790"/>
            <a:ext cx="4138613" cy="336897"/>
          </a:xfrm>
        </p:spPr>
        <p:txBody>
          <a:bodyPr/>
          <a:lstStyle/>
          <a:p>
            <a:pPr algn="ctr"/>
            <a:r>
              <a:rPr lang="fr-FR" dirty="0"/>
              <a:t>Un effet globalement nul sur les situations professionnelles des personnes rencontrées </a:t>
            </a:r>
          </a:p>
        </p:txBody>
      </p:sp>
    </p:spTree>
    <p:extLst>
      <p:ext uri="{BB962C8B-B14F-4D97-AF65-F5344CB8AC3E}">
        <p14:creationId xmlns:p14="http://schemas.microsoft.com/office/powerpoint/2010/main" val="2015887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 xmlns:a16="http://schemas.microsoft.com/office/drawing/2014/main" id="{988CDC15-5BDD-4390-B540-59A2671489B5}"/>
              </a:ext>
            </a:extLst>
          </p:cNvPr>
          <p:cNvSpPr>
            <a:spLocks noGrp="1"/>
          </p:cNvSpPr>
          <p:nvPr>
            <p:ph type="ftr"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rgbClr val="00465A"/>
                </a:solidFill>
                <a:effectLst/>
                <a:uLnTx/>
                <a:uFillTx/>
                <a:latin typeface="Calibri" panose="020F0502020204030204"/>
                <a:ea typeface="+mn-ea"/>
                <a:cs typeface="+mn-cs"/>
              </a:rPr>
              <a:t>Etude qualitative relogement - Grenoble Alpes Métropole   |   Groupe Pluricité   |   Mai 2020</a:t>
            </a:r>
            <a:endParaRPr kumimoji="0" lang="fr-FR" sz="700" b="0" i="0" u="none" strike="noStrike" kern="1200" cap="none" spc="0" normalizeH="0" baseline="0" noProof="0" dirty="0">
              <a:ln>
                <a:noFill/>
              </a:ln>
              <a:solidFill>
                <a:srgbClr val="00465A"/>
              </a:solidFill>
              <a:effectLst/>
              <a:uLnTx/>
              <a:uFillTx/>
              <a:latin typeface="Calibri" panose="020F0502020204030204"/>
              <a:ea typeface="+mn-ea"/>
              <a:cs typeface="+mn-cs"/>
            </a:endParaRPr>
          </a:p>
        </p:txBody>
      </p:sp>
      <p:sp>
        <p:nvSpPr>
          <p:cNvPr id="3" name="Espace réservé du numéro de diapositive 2">
            <a:extLst>
              <a:ext uri="{FF2B5EF4-FFF2-40B4-BE49-F238E27FC236}">
                <a16:creationId xmlns="" xmlns:a16="http://schemas.microsoft.com/office/drawing/2014/main" id="{578B4C4D-E9A9-4D47-B461-00213F818C26}"/>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9B0F2-0842-FB4D-BE8C-87114636FAF2}" type="slidenum">
              <a:rPr kumimoji="0" lang="fr-FR" sz="700" b="1" i="0" u="none" strike="noStrike" kern="1200" cap="none" spc="0" normalizeH="0" baseline="0" noProof="0" smtClean="0">
                <a:ln>
                  <a:noFill/>
                </a:ln>
                <a:solidFill>
                  <a:srgbClr val="FF870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r-FR" sz="700" b="1" i="0" u="none" strike="noStrike" kern="1200" cap="none" spc="0" normalizeH="0" baseline="0" noProof="0" dirty="0">
              <a:ln>
                <a:noFill/>
              </a:ln>
              <a:solidFill>
                <a:srgbClr val="FF870F"/>
              </a:solidFill>
              <a:effectLst/>
              <a:uLnTx/>
              <a:uFillTx/>
              <a:latin typeface="Calibri" panose="020F0502020204030204"/>
              <a:ea typeface="+mn-ea"/>
              <a:cs typeface="+mn-cs"/>
            </a:endParaRPr>
          </a:p>
        </p:txBody>
      </p:sp>
      <p:sp>
        <p:nvSpPr>
          <p:cNvPr id="6" name="Espace réservé du texte 5">
            <a:extLst>
              <a:ext uri="{FF2B5EF4-FFF2-40B4-BE49-F238E27FC236}">
                <a16:creationId xmlns="" xmlns:a16="http://schemas.microsoft.com/office/drawing/2014/main" id="{F3DCB037-0B0A-483A-B1AB-6F76256EBAEE}"/>
              </a:ext>
            </a:extLst>
          </p:cNvPr>
          <p:cNvSpPr>
            <a:spLocks noGrp="1"/>
          </p:cNvSpPr>
          <p:nvPr>
            <p:ph type="body" sz="quarter" idx="12"/>
          </p:nvPr>
        </p:nvSpPr>
        <p:spPr>
          <a:xfrm>
            <a:off x="4767944" y="3498183"/>
            <a:ext cx="5258398" cy="2160000"/>
          </a:xfrm>
        </p:spPr>
        <p:txBody>
          <a:bodyPr/>
          <a:lstStyle/>
          <a:p>
            <a:r>
              <a:rPr lang="fr-FR" dirty="0"/>
              <a:t>2. Analyse transversale </a:t>
            </a:r>
          </a:p>
          <a:p>
            <a:r>
              <a:rPr lang="fr-FR" sz="3600" dirty="0">
                <a:solidFill>
                  <a:schemeClr val="accent1"/>
                </a:solidFill>
              </a:rPr>
              <a:t>Retour sur la grille d’analyse IBEST </a:t>
            </a:r>
          </a:p>
        </p:txBody>
      </p:sp>
    </p:spTree>
    <p:extLst>
      <p:ext uri="{BB962C8B-B14F-4D97-AF65-F5344CB8AC3E}">
        <p14:creationId xmlns:p14="http://schemas.microsoft.com/office/powerpoint/2010/main" val="408672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 xmlns:a16="http://schemas.microsoft.com/office/drawing/2014/main" id="{AC3B96E2-CC88-4DD5-AE19-60F3C5E493D8}"/>
              </a:ext>
            </a:extLst>
          </p:cNvPr>
          <p:cNvSpPr>
            <a:spLocks noGrp="1"/>
          </p:cNvSpPr>
          <p:nvPr>
            <p:ph type="ftr" sz="quarter" idx="10"/>
            <p:custDataLst>
              <p:tags r:id="rId1"/>
            </p:custDataLst>
          </p:nvPr>
        </p:nvSpPr>
        <p:spPr/>
        <p:txBody>
          <a:bodyPr/>
          <a:lstStyle/>
          <a:p>
            <a:r>
              <a:rPr lang="fr-FR"/>
              <a:t>Etude qualitative relogement - Grenoble Alpes Métropole   |   Groupe Pluricité   |   Mai 2020</a:t>
            </a:r>
            <a:endParaRPr lang="fr-FR" dirty="0"/>
          </a:p>
        </p:txBody>
      </p:sp>
      <p:sp>
        <p:nvSpPr>
          <p:cNvPr id="3" name="Espace réservé du numéro de diapositive 2">
            <a:extLst>
              <a:ext uri="{FF2B5EF4-FFF2-40B4-BE49-F238E27FC236}">
                <a16:creationId xmlns="" xmlns:a16="http://schemas.microsoft.com/office/drawing/2014/main" id="{E9B9F4CF-DE99-47B7-8E39-623027247195}"/>
              </a:ext>
            </a:extLst>
          </p:cNvPr>
          <p:cNvSpPr>
            <a:spLocks noGrp="1"/>
          </p:cNvSpPr>
          <p:nvPr>
            <p:ph type="sldNum" sz="quarter" idx="11"/>
            <p:custDataLst>
              <p:tags r:id="rId2"/>
            </p:custDataLst>
          </p:nvPr>
        </p:nvSpPr>
        <p:spPr/>
        <p:txBody>
          <a:bodyPr/>
          <a:lstStyle/>
          <a:p>
            <a:fld id="{2069B0F2-0842-FB4D-BE8C-87114636FAF2}" type="slidenum">
              <a:rPr lang="fr-FR" smtClean="0"/>
              <a:pPr/>
              <a:t>8</a:t>
            </a:fld>
            <a:endParaRPr lang="fr-FR" dirty="0"/>
          </a:p>
        </p:txBody>
      </p:sp>
      <p:sp>
        <p:nvSpPr>
          <p:cNvPr id="7" name="Titre 6">
            <a:extLst>
              <a:ext uri="{FF2B5EF4-FFF2-40B4-BE49-F238E27FC236}">
                <a16:creationId xmlns="" xmlns:a16="http://schemas.microsoft.com/office/drawing/2014/main" id="{253A26F3-A84E-4E5E-BA7A-C8524440929C}"/>
              </a:ext>
            </a:extLst>
          </p:cNvPr>
          <p:cNvSpPr>
            <a:spLocks noGrp="1"/>
          </p:cNvSpPr>
          <p:nvPr>
            <p:ph type="title"/>
            <p:custDataLst>
              <p:tags r:id="rId3"/>
            </p:custDataLst>
          </p:nvPr>
        </p:nvSpPr>
        <p:spPr/>
        <p:txBody>
          <a:bodyPr/>
          <a:lstStyle/>
          <a:p>
            <a:r>
              <a:rPr lang="fr-FR" sz="2400" dirty="0"/>
              <a:t>Questionner le relogement sous l’angle du bien-être des habitants via l’approche IBEST</a:t>
            </a:r>
          </a:p>
        </p:txBody>
      </p:sp>
      <p:sp>
        <p:nvSpPr>
          <p:cNvPr id="8" name="Espace réservé du contenu 7">
            <a:extLst>
              <a:ext uri="{FF2B5EF4-FFF2-40B4-BE49-F238E27FC236}">
                <a16:creationId xmlns="" xmlns:a16="http://schemas.microsoft.com/office/drawing/2014/main" id="{CA74B4AD-FB25-42B7-B5FB-0B82C583A14D}"/>
              </a:ext>
            </a:extLst>
          </p:cNvPr>
          <p:cNvSpPr>
            <a:spLocks noGrp="1"/>
          </p:cNvSpPr>
          <p:nvPr>
            <p:ph sz="quarter" idx="13"/>
            <p:custDataLst>
              <p:tags r:id="rId4"/>
            </p:custDataLst>
          </p:nvPr>
        </p:nvSpPr>
        <p:spPr>
          <a:xfrm>
            <a:off x="666750" y="1235243"/>
            <a:ext cx="9359900" cy="792000"/>
          </a:xfrm>
        </p:spPr>
        <p:txBody>
          <a:bodyPr/>
          <a:lstStyle/>
          <a:p>
            <a:pPr defTabSz="457200">
              <a:spcBef>
                <a:spcPts val="600"/>
              </a:spcBef>
            </a:pPr>
            <a:r>
              <a:rPr lang="fr-FR" sz="1400" dirty="0">
                <a:solidFill>
                  <a:srgbClr val="000000"/>
                </a:solidFill>
                <a:latin typeface="+mj-lt"/>
              </a:rPr>
              <a:t>Les focales thématiques issues de l’indicateur IBEST ont été intégrée à l’étude, via l’intégration de ces focales dans les questionnaires soumis aux ménages lors des entretiens semi-directifs. Chacune des focales a donc été déclinée en plusieurs questions exploratoires lors des entretiens semi-directifs. </a:t>
            </a:r>
            <a:endParaRPr lang="fr-FR" sz="2000" dirty="0"/>
          </a:p>
        </p:txBody>
      </p:sp>
      <p:sp>
        <p:nvSpPr>
          <p:cNvPr id="12" name="Espace réservé du texte 29">
            <a:extLst>
              <a:ext uri="{FF2B5EF4-FFF2-40B4-BE49-F238E27FC236}">
                <a16:creationId xmlns="" xmlns:a16="http://schemas.microsoft.com/office/drawing/2014/main" id="{402C84FF-E38C-4E16-8E37-139E80BF4BC8}"/>
              </a:ext>
            </a:extLst>
          </p:cNvPr>
          <p:cNvSpPr txBox="1">
            <a:spLocks/>
          </p:cNvSpPr>
          <p:nvPr>
            <p:custDataLst>
              <p:tags r:id="rId5"/>
            </p:custDataLst>
          </p:nvPr>
        </p:nvSpPr>
        <p:spPr>
          <a:xfrm>
            <a:off x="1800571" y="2380412"/>
            <a:ext cx="2988000" cy="180000"/>
          </a:xfrm>
          <a:prstGeom prst="rect">
            <a:avLst/>
          </a:prstGeom>
        </p:spPr>
        <p:txBody>
          <a:bodyPr/>
          <a:lstStyle>
            <a:lvl1pPr marL="0" indent="0" algn="l" defTabSz="1007943" rtl="0" eaLnBrk="1" latinLnBrk="0" hangingPunct="1">
              <a:lnSpc>
                <a:spcPct val="114000"/>
              </a:lnSpc>
              <a:spcBef>
                <a:spcPts val="300"/>
              </a:spcBef>
              <a:spcAft>
                <a:spcPts val="600"/>
              </a:spcAft>
              <a:buClr>
                <a:srgbClr val="FF870F"/>
              </a:buClr>
              <a:buFontTx/>
              <a:buNone/>
              <a:defRPr sz="1050" b="0" i="0" kern="1200">
                <a:solidFill>
                  <a:schemeClr val="tx1"/>
                </a:solidFill>
                <a:latin typeface="+mn-lt"/>
                <a:ea typeface="+mn-ea"/>
                <a:cs typeface="+mn-cs"/>
              </a:defRPr>
            </a:lvl1pPr>
            <a:lvl2pPr marL="360000" indent="-216000" algn="l" defTabSz="1007943" rtl="0" eaLnBrk="1" latinLnBrk="0" hangingPunct="1">
              <a:lnSpc>
                <a:spcPct val="100000"/>
              </a:lnSpc>
              <a:spcBef>
                <a:spcPts val="0"/>
              </a:spcBef>
              <a:spcAft>
                <a:spcPts val="300"/>
              </a:spcAft>
              <a:buClr>
                <a:srgbClr val="FF870F"/>
              </a:buClr>
              <a:buFont typeface="Apple Symbols" panose="02000000000000000000" pitchFamily="2" charset="-79"/>
              <a:buChar char="⊹"/>
              <a:defRPr sz="1050" b="0" i="0" kern="1200">
                <a:solidFill>
                  <a:schemeClr val="tx1"/>
                </a:solidFill>
                <a:latin typeface="+mn-lt"/>
                <a:ea typeface="+mn-ea"/>
                <a:cs typeface="+mn-cs"/>
              </a:defRPr>
            </a:lvl2pPr>
            <a:lvl3pPr marL="720000" indent="-216000" algn="l" defTabSz="1007943" rtl="0" eaLnBrk="1" latinLnBrk="0" hangingPunct="1">
              <a:lnSpc>
                <a:spcPct val="100000"/>
              </a:lnSpc>
              <a:spcBef>
                <a:spcPts val="0"/>
              </a:spcBef>
              <a:spcAft>
                <a:spcPts val="300"/>
              </a:spcAft>
              <a:buClr>
                <a:srgbClr val="FF870F"/>
              </a:buClr>
              <a:buFont typeface="Courier New" panose="02070309020205020404" pitchFamily="49" charset="0"/>
              <a:buChar char="o"/>
              <a:defRPr sz="900" b="0" i="0" kern="1200">
                <a:solidFill>
                  <a:schemeClr val="tx1"/>
                </a:solidFill>
                <a:latin typeface="+mn-lt"/>
                <a:ea typeface="+mn-ea"/>
                <a:cs typeface="+mn-cs"/>
              </a:defRPr>
            </a:lvl3pPr>
            <a:lvl4pPr marL="0" indent="0" algn="l" defTabSz="1007943" rtl="0" eaLnBrk="1" latinLnBrk="0" hangingPunct="1">
              <a:lnSpc>
                <a:spcPct val="114000"/>
              </a:lnSpc>
              <a:spcBef>
                <a:spcPts val="300"/>
              </a:spcBef>
              <a:spcAft>
                <a:spcPts val="900"/>
              </a:spcAft>
              <a:buClr>
                <a:srgbClr val="0F7D8C"/>
              </a:buClr>
              <a:buFontTx/>
              <a:buNone/>
              <a:defRPr sz="1200" b="1" i="0" kern="1200">
                <a:solidFill>
                  <a:schemeClr val="tx1"/>
                </a:solidFill>
                <a:latin typeface="+mn-lt"/>
                <a:ea typeface="+mn-ea"/>
                <a:cs typeface="+mn-cs"/>
              </a:defRPr>
            </a:lvl4pPr>
            <a:lvl5pPr marL="216000" indent="-216000" algn="l" defTabSz="1007943" rtl="0" eaLnBrk="1" latinLnBrk="0" hangingPunct="1">
              <a:lnSpc>
                <a:spcPct val="114000"/>
              </a:lnSpc>
              <a:spcBef>
                <a:spcPts val="300"/>
              </a:spcBef>
              <a:spcAft>
                <a:spcPts val="900"/>
              </a:spcAft>
              <a:buClr>
                <a:schemeClr val="accent2"/>
              </a:buClr>
              <a:buSzPct val="100000"/>
              <a:buFont typeface="Apple Symbols" panose="02000000000000000000" pitchFamily="2" charset="-79"/>
              <a:buChar char="≫"/>
              <a:tabLst/>
              <a:defRPr sz="1200" b="0" i="0" kern="1200">
                <a:solidFill>
                  <a:srgbClr val="0F7D8C"/>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lvl="4"/>
            <a:r>
              <a:rPr lang="fr-FR" dirty="0"/>
              <a:t>BIENS DE SUBSISTANCE </a:t>
            </a:r>
          </a:p>
          <a:p>
            <a:endParaRPr lang="fr-FR" dirty="0"/>
          </a:p>
        </p:txBody>
      </p:sp>
      <p:sp>
        <p:nvSpPr>
          <p:cNvPr id="13" name="Espace réservé du texte 30">
            <a:extLst>
              <a:ext uri="{FF2B5EF4-FFF2-40B4-BE49-F238E27FC236}">
                <a16:creationId xmlns="" xmlns:a16="http://schemas.microsoft.com/office/drawing/2014/main" id="{DD83038E-77B2-4B0E-B861-229A36A5DBB8}"/>
              </a:ext>
            </a:extLst>
          </p:cNvPr>
          <p:cNvSpPr txBox="1">
            <a:spLocks/>
          </p:cNvSpPr>
          <p:nvPr>
            <p:custDataLst>
              <p:tags r:id="rId6"/>
            </p:custDataLst>
          </p:nvPr>
        </p:nvSpPr>
        <p:spPr>
          <a:xfrm>
            <a:off x="1800571" y="2588402"/>
            <a:ext cx="2988000" cy="864000"/>
          </a:xfrm>
          <a:prstGeom prst="rect">
            <a:avLst/>
          </a:prstGeom>
        </p:spPr>
        <p:txBody>
          <a:bodyPr/>
          <a:lstStyle>
            <a:lvl1pPr marL="0" indent="0" algn="l" defTabSz="1007943" rtl="0" eaLnBrk="1" latinLnBrk="0" hangingPunct="1">
              <a:lnSpc>
                <a:spcPct val="114000"/>
              </a:lnSpc>
              <a:spcBef>
                <a:spcPts val="300"/>
              </a:spcBef>
              <a:spcAft>
                <a:spcPts val="600"/>
              </a:spcAft>
              <a:buClr>
                <a:srgbClr val="FF870F"/>
              </a:buClr>
              <a:buFontTx/>
              <a:buNone/>
              <a:defRPr sz="1050" b="0" i="0" kern="1200">
                <a:solidFill>
                  <a:schemeClr val="tx1"/>
                </a:solidFill>
                <a:latin typeface="+mn-lt"/>
                <a:ea typeface="+mn-ea"/>
                <a:cs typeface="+mn-cs"/>
              </a:defRPr>
            </a:lvl1pPr>
            <a:lvl2pPr marL="360000" indent="-216000" algn="l" defTabSz="1007943" rtl="0" eaLnBrk="1" latinLnBrk="0" hangingPunct="1">
              <a:lnSpc>
                <a:spcPct val="100000"/>
              </a:lnSpc>
              <a:spcBef>
                <a:spcPts val="0"/>
              </a:spcBef>
              <a:spcAft>
                <a:spcPts val="300"/>
              </a:spcAft>
              <a:buClr>
                <a:srgbClr val="FF870F"/>
              </a:buClr>
              <a:buFont typeface="Apple Symbols" panose="02000000000000000000" pitchFamily="2" charset="-79"/>
              <a:buChar char="⊹"/>
              <a:defRPr sz="1050" b="0" i="0" kern="1200">
                <a:solidFill>
                  <a:schemeClr val="tx1"/>
                </a:solidFill>
                <a:latin typeface="+mn-lt"/>
                <a:ea typeface="+mn-ea"/>
                <a:cs typeface="+mn-cs"/>
              </a:defRPr>
            </a:lvl2pPr>
            <a:lvl3pPr marL="720000" indent="-216000" algn="l" defTabSz="1007943" rtl="0" eaLnBrk="1" latinLnBrk="0" hangingPunct="1">
              <a:lnSpc>
                <a:spcPct val="100000"/>
              </a:lnSpc>
              <a:spcBef>
                <a:spcPts val="0"/>
              </a:spcBef>
              <a:spcAft>
                <a:spcPts val="300"/>
              </a:spcAft>
              <a:buClr>
                <a:srgbClr val="FF870F"/>
              </a:buClr>
              <a:buFont typeface="Courier New" panose="02070309020205020404" pitchFamily="49" charset="0"/>
              <a:buChar char="o"/>
              <a:defRPr sz="900" b="0" i="0" kern="1200">
                <a:solidFill>
                  <a:schemeClr val="tx1"/>
                </a:solidFill>
                <a:latin typeface="+mn-lt"/>
                <a:ea typeface="+mn-ea"/>
                <a:cs typeface="+mn-cs"/>
              </a:defRPr>
            </a:lvl3pPr>
            <a:lvl4pPr marL="0" indent="0" algn="l" defTabSz="1007943" rtl="0" eaLnBrk="1" latinLnBrk="0" hangingPunct="1">
              <a:lnSpc>
                <a:spcPct val="114000"/>
              </a:lnSpc>
              <a:spcBef>
                <a:spcPts val="300"/>
              </a:spcBef>
              <a:spcAft>
                <a:spcPts val="900"/>
              </a:spcAft>
              <a:buClr>
                <a:srgbClr val="0F7D8C"/>
              </a:buClr>
              <a:buFontTx/>
              <a:buNone/>
              <a:defRPr sz="1200" b="1" i="0" kern="1200">
                <a:solidFill>
                  <a:schemeClr val="tx1"/>
                </a:solidFill>
                <a:latin typeface="+mn-lt"/>
                <a:ea typeface="+mn-ea"/>
                <a:cs typeface="+mn-cs"/>
              </a:defRPr>
            </a:lvl4pPr>
            <a:lvl5pPr marL="216000" indent="-216000" algn="l" defTabSz="1007943" rtl="0" eaLnBrk="1" latinLnBrk="0" hangingPunct="1">
              <a:lnSpc>
                <a:spcPct val="114000"/>
              </a:lnSpc>
              <a:spcBef>
                <a:spcPts val="300"/>
              </a:spcBef>
              <a:spcAft>
                <a:spcPts val="900"/>
              </a:spcAft>
              <a:buClr>
                <a:schemeClr val="accent2"/>
              </a:buClr>
              <a:buSzPct val="100000"/>
              <a:buFont typeface="Apple Symbols" panose="02000000000000000000" pitchFamily="2" charset="-79"/>
              <a:buChar char="≫"/>
              <a:tabLst/>
              <a:defRPr sz="1200" b="0" i="0" kern="1200">
                <a:solidFill>
                  <a:srgbClr val="0F7D8C"/>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171450" indent="-171450">
              <a:lnSpc>
                <a:spcPct val="100000"/>
              </a:lnSpc>
              <a:spcBef>
                <a:spcPts val="0"/>
              </a:spcBef>
              <a:buFont typeface="Arial" panose="020B0604020202020204" pitchFamily="34" charset="0"/>
              <a:buChar char="•"/>
            </a:pPr>
            <a:r>
              <a:rPr lang="fr-FR" sz="1000" dirty="0"/>
              <a:t>Situation avant/après concernant la consommation et la facture énergétique  </a:t>
            </a:r>
          </a:p>
          <a:p>
            <a:pPr marL="171450" indent="-171450">
              <a:lnSpc>
                <a:spcPct val="100000"/>
              </a:lnSpc>
              <a:spcBef>
                <a:spcPts val="0"/>
              </a:spcBef>
              <a:buFont typeface="Arial" panose="020B0604020202020204" pitchFamily="34" charset="0"/>
              <a:buChar char="•"/>
            </a:pPr>
            <a:r>
              <a:rPr lang="fr-FR" sz="1000" dirty="0"/>
              <a:t>Evolution du reste à vivre pour les ménages et impacts potentiels de cette évolution sur les autres dépenses du ménage </a:t>
            </a:r>
          </a:p>
          <a:p>
            <a:pPr>
              <a:lnSpc>
                <a:spcPct val="100000"/>
              </a:lnSpc>
            </a:pPr>
            <a:endParaRPr lang="fr-FR" sz="1000" dirty="0"/>
          </a:p>
        </p:txBody>
      </p:sp>
      <p:pic>
        <p:nvPicPr>
          <p:cNvPr id="14" name="Espace réservé pour une image  54">
            <a:extLst>
              <a:ext uri="{FF2B5EF4-FFF2-40B4-BE49-F238E27FC236}">
                <a16:creationId xmlns="" xmlns:a16="http://schemas.microsoft.com/office/drawing/2014/main" id="{A1DCFAB2-E674-4A0B-8134-47FBAC1BAA3A}"/>
              </a:ext>
            </a:extLst>
          </p:cNvPr>
          <p:cNvPicPr>
            <a:picLocks noChangeAspect="1"/>
          </p:cNvPicPr>
          <p:nvPr>
            <p:custDataLst>
              <p:tags r:id="rId7"/>
            </p:custDataLst>
          </p:nvPr>
        </p:nvPicPr>
        <p:blipFill>
          <a:blip r:embed="rId25"/>
          <a:srcRect/>
          <a:stretch>
            <a:fillRect/>
          </a:stretch>
        </p:blipFill>
        <p:spPr>
          <a:xfrm>
            <a:off x="648412" y="2342702"/>
            <a:ext cx="792000" cy="792000"/>
          </a:xfrm>
          <a:prstGeom prst="rect">
            <a:avLst/>
          </a:prstGeom>
        </p:spPr>
      </p:pic>
      <p:sp>
        <p:nvSpPr>
          <p:cNvPr id="15" name="Espace réservé du texte 32">
            <a:extLst>
              <a:ext uri="{FF2B5EF4-FFF2-40B4-BE49-F238E27FC236}">
                <a16:creationId xmlns="" xmlns:a16="http://schemas.microsoft.com/office/drawing/2014/main" id="{BBD3F441-3E86-4B04-B5CB-4EFA9709A285}"/>
              </a:ext>
            </a:extLst>
          </p:cNvPr>
          <p:cNvSpPr txBox="1">
            <a:spLocks/>
          </p:cNvSpPr>
          <p:nvPr>
            <p:custDataLst>
              <p:tags r:id="rId8"/>
            </p:custDataLst>
          </p:nvPr>
        </p:nvSpPr>
        <p:spPr>
          <a:xfrm>
            <a:off x="1800571" y="3593511"/>
            <a:ext cx="2988000" cy="180000"/>
          </a:xfrm>
          <a:prstGeom prst="rect">
            <a:avLst/>
          </a:prstGeom>
        </p:spPr>
        <p:txBody>
          <a:bodyPr/>
          <a:lstStyle>
            <a:lvl1pPr marL="0" indent="0" algn="l" defTabSz="1007943" rtl="0" eaLnBrk="1" latinLnBrk="0" hangingPunct="1">
              <a:lnSpc>
                <a:spcPct val="114000"/>
              </a:lnSpc>
              <a:spcBef>
                <a:spcPts val="300"/>
              </a:spcBef>
              <a:spcAft>
                <a:spcPts val="600"/>
              </a:spcAft>
              <a:buClr>
                <a:srgbClr val="FF870F"/>
              </a:buClr>
              <a:buFontTx/>
              <a:buNone/>
              <a:defRPr sz="1050" b="0" i="0" kern="1200">
                <a:solidFill>
                  <a:schemeClr val="tx1"/>
                </a:solidFill>
                <a:latin typeface="+mn-lt"/>
                <a:ea typeface="+mn-ea"/>
                <a:cs typeface="+mn-cs"/>
              </a:defRPr>
            </a:lvl1pPr>
            <a:lvl2pPr marL="360000" indent="-216000" algn="l" defTabSz="1007943" rtl="0" eaLnBrk="1" latinLnBrk="0" hangingPunct="1">
              <a:lnSpc>
                <a:spcPct val="100000"/>
              </a:lnSpc>
              <a:spcBef>
                <a:spcPts val="0"/>
              </a:spcBef>
              <a:spcAft>
                <a:spcPts val="300"/>
              </a:spcAft>
              <a:buClr>
                <a:srgbClr val="FF870F"/>
              </a:buClr>
              <a:buFont typeface="Apple Symbols" panose="02000000000000000000" pitchFamily="2" charset="-79"/>
              <a:buChar char="⊹"/>
              <a:defRPr sz="1050" b="0" i="0" kern="1200">
                <a:solidFill>
                  <a:schemeClr val="tx1"/>
                </a:solidFill>
                <a:latin typeface="+mn-lt"/>
                <a:ea typeface="+mn-ea"/>
                <a:cs typeface="+mn-cs"/>
              </a:defRPr>
            </a:lvl2pPr>
            <a:lvl3pPr marL="720000" indent="-216000" algn="l" defTabSz="1007943" rtl="0" eaLnBrk="1" latinLnBrk="0" hangingPunct="1">
              <a:lnSpc>
                <a:spcPct val="100000"/>
              </a:lnSpc>
              <a:spcBef>
                <a:spcPts val="0"/>
              </a:spcBef>
              <a:spcAft>
                <a:spcPts val="300"/>
              </a:spcAft>
              <a:buClr>
                <a:srgbClr val="FF870F"/>
              </a:buClr>
              <a:buFont typeface="Courier New" panose="02070309020205020404" pitchFamily="49" charset="0"/>
              <a:buChar char="o"/>
              <a:defRPr sz="900" b="0" i="0" kern="1200">
                <a:solidFill>
                  <a:schemeClr val="tx1"/>
                </a:solidFill>
                <a:latin typeface="+mn-lt"/>
                <a:ea typeface="+mn-ea"/>
                <a:cs typeface="+mn-cs"/>
              </a:defRPr>
            </a:lvl3pPr>
            <a:lvl4pPr marL="0" indent="0" algn="l" defTabSz="1007943" rtl="0" eaLnBrk="1" latinLnBrk="0" hangingPunct="1">
              <a:lnSpc>
                <a:spcPct val="114000"/>
              </a:lnSpc>
              <a:spcBef>
                <a:spcPts val="300"/>
              </a:spcBef>
              <a:spcAft>
                <a:spcPts val="900"/>
              </a:spcAft>
              <a:buClr>
                <a:srgbClr val="0F7D8C"/>
              </a:buClr>
              <a:buFontTx/>
              <a:buNone/>
              <a:defRPr sz="1200" b="1" i="0" kern="1200">
                <a:solidFill>
                  <a:schemeClr val="tx1"/>
                </a:solidFill>
                <a:latin typeface="+mn-lt"/>
                <a:ea typeface="+mn-ea"/>
                <a:cs typeface="+mn-cs"/>
              </a:defRPr>
            </a:lvl4pPr>
            <a:lvl5pPr marL="216000" indent="-216000" algn="l" defTabSz="1007943" rtl="0" eaLnBrk="1" latinLnBrk="0" hangingPunct="1">
              <a:lnSpc>
                <a:spcPct val="114000"/>
              </a:lnSpc>
              <a:spcBef>
                <a:spcPts val="300"/>
              </a:spcBef>
              <a:spcAft>
                <a:spcPts val="900"/>
              </a:spcAft>
              <a:buClr>
                <a:schemeClr val="accent2"/>
              </a:buClr>
              <a:buSzPct val="100000"/>
              <a:buFont typeface="Apple Symbols" panose="02000000000000000000" pitchFamily="2" charset="-79"/>
              <a:buChar char="≫"/>
              <a:tabLst/>
              <a:defRPr sz="1200" b="0" i="0" kern="1200">
                <a:solidFill>
                  <a:srgbClr val="0F7D8C"/>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lvl="4"/>
            <a:r>
              <a:rPr lang="fr-FR" dirty="0"/>
              <a:t>ENVIRONNEMENT NATUREL </a:t>
            </a:r>
          </a:p>
        </p:txBody>
      </p:sp>
      <p:sp>
        <p:nvSpPr>
          <p:cNvPr id="16" name="Espace réservé du texte 33">
            <a:extLst>
              <a:ext uri="{FF2B5EF4-FFF2-40B4-BE49-F238E27FC236}">
                <a16:creationId xmlns="" xmlns:a16="http://schemas.microsoft.com/office/drawing/2014/main" id="{2E326D3E-82E6-4F69-85D3-7C75DD91C662}"/>
              </a:ext>
            </a:extLst>
          </p:cNvPr>
          <p:cNvSpPr txBox="1">
            <a:spLocks/>
          </p:cNvSpPr>
          <p:nvPr>
            <p:custDataLst>
              <p:tags r:id="rId9"/>
            </p:custDataLst>
          </p:nvPr>
        </p:nvSpPr>
        <p:spPr>
          <a:xfrm>
            <a:off x="1800571" y="3827598"/>
            <a:ext cx="2988000" cy="1072235"/>
          </a:xfrm>
          <a:prstGeom prst="rect">
            <a:avLst/>
          </a:prstGeom>
        </p:spPr>
        <p:txBody>
          <a:bodyPr/>
          <a:lstStyle>
            <a:lvl1pPr marL="0" indent="0" algn="l" defTabSz="1007943" rtl="0" eaLnBrk="1" latinLnBrk="0" hangingPunct="1">
              <a:lnSpc>
                <a:spcPct val="114000"/>
              </a:lnSpc>
              <a:spcBef>
                <a:spcPts val="300"/>
              </a:spcBef>
              <a:spcAft>
                <a:spcPts val="600"/>
              </a:spcAft>
              <a:buClr>
                <a:srgbClr val="FF870F"/>
              </a:buClr>
              <a:buFontTx/>
              <a:buNone/>
              <a:defRPr sz="1050" b="0" i="0" kern="1200">
                <a:solidFill>
                  <a:schemeClr val="tx1"/>
                </a:solidFill>
                <a:latin typeface="+mn-lt"/>
                <a:ea typeface="+mn-ea"/>
                <a:cs typeface="+mn-cs"/>
              </a:defRPr>
            </a:lvl1pPr>
            <a:lvl2pPr marL="360000" indent="-216000" algn="l" defTabSz="1007943" rtl="0" eaLnBrk="1" latinLnBrk="0" hangingPunct="1">
              <a:lnSpc>
                <a:spcPct val="100000"/>
              </a:lnSpc>
              <a:spcBef>
                <a:spcPts val="0"/>
              </a:spcBef>
              <a:spcAft>
                <a:spcPts val="300"/>
              </a:spcAft>
              <a:buClr>
                <a:srgbClr val="FF870F"/>
              </a:buClr>
              <a:buFont typeface="Apple Symbols" panose="02000000000000000000" pitchFamily="2" charset="-79"/>
              <a:buChar char="⊹"/>
              <a:defRPr sz="1050" b="0" i="0" kern="1200">
                <a:solidFill>
                  <a:schemeClr val="tx1"/>
                </a:solidFill>
                <a:latin typeface="+mn-lt"/>
                <a:ea typeface="+mn-ea"/>
                <a:cs typeface="+mn-cs"/>
              </a:defRPr>
            </a:lvl2pPr>
            <a:lvl3pPr marL="720000" indent="-216000" algn="l" defTabSz="1007943" rtl="0" eaLnBrk="1" latinLnBrk="0" hangingPunct="1">
              <a:lnSpc>
                <a:spcPct val="100000"/>
              </a:lnSpc>
              <a:spcBef>
                <a:spcPts val="0"/>
              </a:spcBef>
              <a:spcAft>
                <a:spcPts val="300"/>
              </a:spcAft>
              <a:buClr>
                <a:srgbClr val="FF870F"/>
              </a:buClr>
              <a:buFont typeface="Courier New" panose="02070309020205020404" pitchFamily="49" charset="0"/>
              <a:buChar char="o"/>
              <a:defRPr sz="900" b="0" i="0" kern="1200">
                <a:solidFill>
                  <a:schemeClr val="tx1"/>
                </a:solidFill>
                <a:latin typeface="+mn-lt"/>
                <a:ea typeface="+mn-ea"/>
                <a:cs typeface="+mn-cs"/>
              </a:defRPr>
            </a:lvl3pPr>
            <a:lvl4pPr marL="0" indent="0" algn="l" defTabSz="1007943" rtl="0" eaLnBrk="1" latinLnBrk="0" hangingPunct="1">
              <a:lnSpc>
                <a:spcPct val="114000"/>
              </a:lnSpc>
              <a:spcBef>
                <a:spcPts val="300"/>
              </a:spcBef>
              <a:spcAft>
                <a:spcPts val="900"/>
              </a:spcAft>
              <a:buClr>
                <a:srgbClr val="0F7D8C"/>
              </a:buClr>
              <a:buFontTx/>
              <a:buNone/>
              <a:defRPr sz="1200" b="1" i="0" kern="1200">
                <a:solidFill>
                  <a:schemeClr val="tx1"/>
                </a:solidFill>
                <a:latin typeface="+mn-lt"/>
                <a:ea typeface="+mn-ea"/>
                <a:cs typeface="+mn-cs"/>
              </a:defRPr>
            </a:lvl4pPr>
            <a:lvl5pPr marL="216000" indent="-216000" algn="l" defTabSz="1007943" rtl="0" eaLnBrk="1" latinLnBrk="0" hangingPunct="1">
              <a:lnSpc>
                <a:spcPct val="114000"/>
              </a:lnSpc>
              <a:spcBef>
                <a:spcPts val="300"/>
              </a:spcBef>
              <a:spcAft>
                <a:spcPts val="900"/>
              </a:spcAft>
              <a:buClr>
                <a:schemeClr val="accent2"/>
              </a:buClr>
              <a:buSzPct val="100000"/>
              <a:buFont typeface="Apple Symbols" panose="02000000000000000000" pitchFamily="2" charset="-79"/>
              <a:buChar char="≫"/>
              <a:tabLst/>
              <a:defRPr sz="1200" b="0" i="0" kern="1200">
                <a:solidFill>
                  <a:srgbClr val="0F7D8C"/>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171450" indent="-171450">
              <a:lnSpc>
                <a:spcPct val="100000"/>
              </a:lnSpc>
              <a:spcBef>
                <a:spcPts val="0"/>
              </a:spcBef>
              <a:buFont typeface="Arial" panose="020B0604020202020204" pitchFamily="34" charset="0"/>
              <a:buChar char="•"/>
            </a:pPr>
            <a:r>
              <a:rPr lang="fr-FR" sz="1000" dirty="0"/>
              <a:t>Isolation des logements et confort thermique en été et en hiver des habitants</a:t>
            </a:r>
          </a:p>
          <a:p>
            <a:pPr marL="171450" indent="-171450">
              <a:lnSpc>
                <a:spcPct val="100000"/>
              </a:lnSpc>
              <a:spcBef>
                <a:spcPts val="0"/>
              </a:spcBef>
              <a:buFont typeface="Arial" panose="020B0604020202020204" pitchFamily="34" charset="0"/>
              <a:buChar char="•"/>
            </a:pPr>
            <a:r>
              <a:rPr lang="fr-FR" sz="1000" dirty="0"/>
              <a:t>Accès aux espaces verts et parcs en proximité</a:t>
            </a:r>
          </a:p>
          <a:p>
            <a:pPr marL="171450" indent="-171450">
              <a:lnSpc>
                <a:spcPct val="100000"/>
              </a:lnSpc>
              <a:spcBef>
                <a:spcPts val="0"/>
              </a:spcBef>
              <a:buFont typeface="Arial" panose="020B0604020202020204" pitchFamily="34" charset="0"/>
              <a:buChar char="•"/>
            </a:pPr>
            <a:r>
              <a:rPr lang="fr-FR" sz="1000" dirty="0"/>
              <a:t>Accès à une consommation alimentaire saine (réseau locaux…) </a:t>
            </a:r>
          </a:p>
          <a:p>
            <a:pPr marL="171450" indent="-171450">
              <a:lnSpc>
                <a:spcPct val="100000"/>
              </a:lnSpc>
              <a:spcBef>
                <a:spcPts val="0"/>
              </a:spcBef>
              <a:buFont typeface="Arial" panose="020B0604020202020204" pitchFamily="34" charset="0"/>
              <a:buChar char="•"/>
            </a:pPr>
            <a:r>
              <a:rPr lang="fr-FR" sz="1000" dirty="0"/>
              <a:t>Ressenti concernant la propreté, le cadre de vie et le respect des espaces verts</a:t>
            </a:r>
          </a:p>
          <a:p>
            <a:pPr>
              <a:lnSpc>
                <a:spcPct val="100000"/>
              </a:lnSpc>
            </a:pPr>
            <a:endParaRPr lang="fr-FR" sz="1000" dirty="0"/>
          </a:p>
        </p:txBody>
      </p:sp>
      <p:pic>
        <p:nvPicPr>
          <p:cNvPr id="17" name="Espace réservé pour une image  56" descr="Une image contenant lumière, alimentation, dessin&#10;&#10;Description générée automatiquement">
            <a:extLst>
              <a:ext uri="{FF2B5EF4-FFF2-40B4-BE49-F238E27FC236}">
                <a16:creationId xmlns="" xmlns:a16="http://schemas.microsoft.com/office/drawing/2014/main" id="{62A28773-5CDE-4C98-8333-C95C3C14676E}"/>
              </a:ext>
            </a:extLst>
          </p:cNvPr>
          <p:cNvPicPr>
            <a:picLocks noChangeAspect="1"/>
          </p:cNvPicPr>
          <p:nvPr>
            <p:custDataLst>
              <p:tags r:id="rId10"/>
            </p:custDataLst>
          </p:nvPr>
        </p:nvPicPr>
        <p:blipFill>
          <a:blip r:embed="rId26"/>
          <a:srcRect/>
          <a:stretch>
            <a:fillRect/>
          </a:stretch>
        </p:blipFill>
        <p:spPr>
          <a:xfrm>
            <a:off x="648412" y="3668636"/>
            <a:ext cx="792000" cy="792000"/>
          </a:xfrm>
          <a:prstGeom prst="rect">
            <a:avLst/>
          </a:prstGeom>
        </p:spPr>
      </p:pic>
      <p:sp>
        <p:nvSpPr>
          <p:cNvPr id="18" name="Espace réservé du texte 35">
            <a:extLst>
              <a:ext uri="{FF2B5EF4-FFF2-40B4-BE49-F238E27FC236}">
                <a16:creationId xmlns="" xmlns:a16="http://schemas.microsoft.com/office/drawing/2014/main" id="{B63A2BDD-917C-4FB5-B220-D10CBFA392DB}"/>
              </a:ext>
            </a:extLst>
          </p:cNvPr>
          <p:cNvSpPr txBox="1">
            <a:spLocks/>
          </p:cNvSpPr>
          <p:nvPr>
            <p:custDataLst>
              <p:tags r:id="rId11"/>
            </p:custDataLst>
          </p:nvPr>
        </p:nvSpPr>
        <p:spPr>
          <a:xfrm>
            <a:off x="1800571" y="5266667"/>
            <a:ext cx="2988000" cy="180000"/>
          </a:xfrm>
          <a:prstGeom prst="rect">
            <a:avLst/>
          </a:prstGeom>
        </p:spPr>
        <p:txBody>
          <a:bodyPr/>
          <a:lstStyle>
            <a:defPPr>
              <a:defRPr lang="en-US"/>
            </a:defPPr>
            <a:lvl1pPr indent="0" defTabSz="1007943">
              <a:lnSpc>
                <a:spcPct val="114000"/>
              </a:lnSpc>
              <a:spcBef>
                <a:spcPts val="300"/>
              </a:spcBef>
              <a:spcAft>
                <a:spcPts val="600"/>
              </a:spcAft>
              <a:buClr>
                <a:srgbClr val="FF870F"/>
              </a:buClr>
              <a:buFontTx/>
              <a:buNone/>
              <a:defRPr sz="1050" b="0" i="0"/>
            </a:lvl1pPr>
            <a:lvl2pPr marL="360000" indent="-216000" defTabSz="1007943">
              <a:lnSpc>
                <a:spcPct val="100000"/>
              </a:lnSpc>
              <a:spcBef>
                <a:spcPts val="0"/>
              </a:spcBef>
              <a:spcAft>
                <a:spcPts val="300"/>
              </a:spcAft>
              <a:buClr>
                <a:srgbClr val="FF870F"/>
              </a:buClr>
              <a:buFont typeface="Apple Symbols" panose="02000000000000000000" pitchFamily="2" charset="-79"/>
              <a:buChar char="⊹"/>
              <a:defRPr sz="1050" b="0" i="0"/>
            </a:lvl2pPr>
            <a:lvl3pPr marL="720000" indent="-216000" defTabSz="1007943">
              <a:lnSpc>
                <a:spcPct val="100000"/>
              </a:lnSpc>
              <a:spcBef>
                <a:spcPts val="0"/>
              </a:spcBef>
              <a:spcAft>
                <a:spcPts val="300"/>
              </a:spcAft>
              <a:buClr>
                <a:srgbClr val="FF870F"/>
              </a:buClr>
              <a:buFont typeface="Courier New" panose="02070309020205020404" pitchFamily="49" charset="0"/>
              <a:buChar char="o"/>
              <a:defRPr sz="900" b="0" i="0"/>
            </a:lvl3pPr>
            <a:lvl4pPr marL="0" indent="0" defTabSz="1007943">
              <a:lnSpc>
                <a:spcPct val="114000"/>
              </a:lnSpc>
              <a:spcBef>
                <a:spcPts val="300"/>
              </a:spcBef>
              <a:spcAft>
                <a:spcPts val="900"/>
              </a:spcAft>
              <a:buClr>
                <a:srgbClr val="0F7D8C"/>
              </a:buClr>
              <a:buFontTx/>
              <a:buNone/>
              <a:defRPr sz="1200" b="1" i="0"/>
            </a:lvl4pPr>
            <a:lvl5pPr marL="216000" lvl="4" indent="-216000" defTabSz="1007943">
              <a:lnSpc>
                <a:spcPct val="114000"/>
              </a:lnSpc>
              <a:spcBef>
                <a:spcPts val="300"/>
              </a:spcBef>
              <a:spcAft>
                <a:spcPts val="900"/>
              </a:spcAft>
              <a:buClr>
                <a:schemeClr val="accent2"/>
              </a:buClr>
              <a:buSzPct val="100000"/>
              <a:buFont typeface="Apple Symbols" panose="02000000000000000000" pitchFamily="2" charset="-79"/>
              <a:buChar char="≫"/>
              <a:tabLst/>
              <a:defRPr sz="1200" b="0" i="0">
                <a:solidFill>
                  <a:srgbClr val="0F7D8C"/>
                </a:solidFill>
              </a:defRPr>
            </a:lvl5pPr>
            <a:lvl6pPr marL="2771844" indent="-251986" defTabSz="1007943">
              <a:lnSpc>
                <a:spcPct val="90000"/>
              </a:lnSpc>
              <a:spcBef>
                <a:spcPts val="551"/>
              </a:spcBef>
              <a:buFont typeface="Arial" panose="020B0604020202020204" pitchFamily="34" charset="0"/>
              <a:buChar char="•"/>
              <a:defRPr sz="1984"/>
            </a:lvl6pPr>
            <a:lvl7pPr marL="3275815" indent="-251986" defTabSz="1007943">
              <a:lnSpc>
                <a:spcPct val="90000"/>
              </a:lnSpc>
              <a:spcBef>
                <a:spcPts val="551"/>
              </a:spcBef>
              <a:buFont typeface="Arial" panose="020B0604020202020204" pitchFamily="34" charset="0"/>
              <a:buChar char="•"/>
              <a:defRPr sz="1984"/>
            </a:lvl7pPr>
            <a:lvl8pPr marL="3779787" indent="-251986" defTabSz="1007943">
              <a:lnSpc>
                <a:spcPct val="90000"/>
              </a:lnSpc>
              <a:spcBef>
                <a:spcPts val="551"/>
              </a:spcBef>
              <a:buFont typeface="Arial" panose="020B0604020202020204" pitchFamily="34" charset="0"/>
              <a:buChar char="•"/>
              <a:defRPr sz="1984"/>
            </a:lvl8pPr>
            <a:lvl9pPr marL="4283758" indent="-251986" defTabSz="1007943">
              <a:lnSpc>
                <a:spcPct val="90000"/>
              </a:lnSpc>
              <a:spcBef>
                <a:spcPts val="551"/>
              </a:spcBef>
              <a:buFont typeface="Arial" panose="020B0604020202020204" pitchFamily="34" charset="0"/>
              <a:buChar char="•"/>
              <a:defRPr sz="1984"/>
            </a:lvl9pPr>
          </a:lstStyle>
          <a:p>
            <a:pPr lvl="4"/>
            <a:r>
              <a:rPr lang="fr-FR" dirty="0">
                <a:latin typeface="+mj-lt"/>
              </a:rPr>
              <a:t>AFFIRMATION DE SOI ET ENGAGEMENT </a:t>
            </a:r>
          </a:p>
          <a:p>
            <a:endParaRPr lang="fr-FR" dirty="0">
              <a:latin typeface="+mj-lt"/>
            </a:endParaRPr>
          </a:p>
        </p:txBody>
      </p:sp>
      <p:sp>
        <p:nvSpPr>
          <p:cNvPr id="19" name="Espace réservé du texte 36">
            <a:extLst>
              <a:ext uri="{FF2B5EF4-FFF2-40B4-BE49-F238E27FC236}">
                <a16:creationId xmlns="" xmlns:a16="http://schemas.microsoft.com/office/drawing/2014/main" id="{284CEBDA-52BB-41C6-90C9-80827B6E1EA0}"/>
              </a:ext>
            </a:extLst>
          </p:cNvPr>
          <p:cNvSpPr txBox="1">
            <a:spLocks/>
          </p:cNvSpPr>
          <p:nvPr>
            <p:custDataLst>
              <p:tags r:id="rId12"/>
            </p:custDataLst>
          </p:nvPr>
        </p:nvSpPr>
        <p:spPr>
          <a:xfrm>
            <a:off x="1800571" y="5539639"/>
            <a:ext cx="2988000" cy="1264761"/>
          </a:xfrm>
          <a:prstGeom prst="rect">
            <a:avLst/>
          </a:prstGeom>
        </p:spPr>
        <p:txBody>
          <a:bodyPr vert="horz" lIns="0" tIns="0" rIns="0" bIns="0" rtlCol="0">
            <a:noAutofit/>
          </a:bodyPr>
          <a:lstStyle>
            <a:lvl1pPr marL="0" indent="0" algn="l" defTabSz="1007943" rtl="0" eaLnBrk="1" latinLnBrk="0" hangingPunct="1">
              <a:lnSpc>
                <a:spcPct val="114000"/>
              </a:lnSpc>
              <a:spcBef>
                <a:spcPts val="300"/>
              </a:spcBef>
              <a:spcAft>
                <a:spcPts val="600"/>
              </a:spcAft>
              <a:buClr>
                <a:srgbClr val="FF870F"/>
              </a:buClr>
              <a:buFontTx/>
              <a:buNone/>
              <a:defRPr sz="1050" b="0" i="0" kern="1200">
                <a:solidFill>
                  <a:schemeClr val="tx1"/>
                </a:solidFill>
                <a:latin typeface="+mn-lt"/>
                <a:ea typeface="+mn-ea"/>
                <a:cs typeface="+mn-cs"/>
              </a:defRPr>
            </a:lvl1pPr>
            <a:lvl2pPr marL="360000" indent="-216000" algn="l" defTabSz="1007943" rtl="0" eaLnBrk="1" latinLnBrk="0" hangingPunct="1">
              <a:lnSpc>
                <a:spcPct val="100000"/>
              </a:lnSpc>
              <a:spcBef>
                <a:spcPts val="0"/>
              </a:spcBef>
              <a:spcAft>
                <a:spcPts val="300"/>
              </a:spcAft>
              <a:buClr>
                <a:srgbClr val="FF870F"/>
              </a:buClr>
              <a:buFont typeface="Apple Symbols" panose="02000000000000000000" pitchFamily="2" charset="-79"/>
              <a:buChar char="⊹"/>
              <a:defRPr sz="1050" b="0" i="0" kern="1200">
                <a:solidFill>
                  <a:schemeClr val="tx1"/>
                </a:solidFill>
                <a:latin typeface="+mn-lt"/>
                <a:ea typeface="+mn-ea"/>
                <a:cs typeface="+mn-cs"/>
              </a:defRPr>
            </a:lvl2pPr>
            <a:lvl3pPr marL="720000" indent="-216000" algn="l" defTabSz="1007943" rtl="0" eaLnBrk="1" latinLnBrk="0" hangingPunct="1">
              <a:lnSpc>
                <a:spcPct val="100000"/>
              </a:lnSpc>
              <a:spcBef>
                <a:spcPts val="0"/>
              </a:spcBef>
              <a:spcAft>
                <a:spcPts val="300"/>
              </a:spcAft>
              <a:buClr>
                <a:srgbClr val="FF870F"/>
              </a:buClr>
              <a:buFont typeface="Courier New" panose="02070309020205020404" pitchFamily="49" charset="0"/>
              <a:buChar char="o"/>
              <a:defRPr sz="900" b="0" i="0" kern="1200">
                <a:solidFill>
                  <a:schemeClr val="tx1"/>
                </a:solidFill>
                <a:latin typeface="+mn-lt"/>
                <a:ea typeface="+mn-ea"/>
                <a:cs typeface="+mn-cs"/>
              </a:defRPr>
            </a:lvl3pPr>
            <a:lvl4pPr marL="0" indent="0" algn="l" defTabSz="1007943" rtl="0" eaLnBrk="1" latinLnBrk="0" hangingPunct="1">
              <a:lnSpc>
                <a:spcPct val="114000"/>
              </a:lnSpc>
              <a:spcBef>
                <a:spcPts val="300"/>
              </a:spcBef>
              <a:spcAft>
                <a:spcPts val="900"/>
              </a:spcAft>
              <a:buClr>
                <a:srgbClr val="0F7D8C"/>
              </a:buClr>
              <a:buFontTx/>
              <a:buNone/>
              <a:defRPr sz="1200" b="1" i="0" kern="1200">
                <a:solidFill>
                  <a:schemeClr val="tx1"/>
                </a:solidFill>
                <a:latin typeface="+mn-lt"/>
                <a:ea typeface="+mn-ea"/>
                <a:cs typeface="+mn-cs"/>
              </a:defRPr>
            </a:lvl4pPr>
            <a:lvl5pPr marL="216000" indent="-216000" algn="l" defTabSz="1007943" rtl="0" eaLnBrk="1" latinLnBrk="0" hangingPunct="1">
              <a:lnSpc>
                <a:spcPct val="114000"/>
              </a:lnSpc>
              <a:spcBef>
                <a:spcPts val="300"/>
              </a:spcBef>
              <a:spcAft>
                <a:spcPts val="900"/>
              </a:spcAft>
              <a:buClr>
                <a:schemeClr val="accent2"/>
              </a:buClr>
              <a:buSzPct val="100000"/>
              <a:buFont typeface="Apple Symbols" panose="02000000000000000000" pitchFamily="2" charset="-79"/>
              <a:buChar char="≫"/>
              <a:tabLst/>
              <a:defRPr sz="1200" b="0" i="0" kern="1200">
                <a:solidFill>
                  <a:srgbClr val="0F7D8C"/>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171450" indent="-171450">
              <a:lnSpc>
                <a:spcPct val="100000"/>
              </a:lnSpc>
              <a:spcBef>
                <a:spcPts val="0"/>
              </a:spcBef>
              <a:buFont typeface="Arial" panose="020B0604020202020204" pitchFamily="34" charset="0"/>
              <a:buChar char="•"/>
            </a:pPr>
            <a:r>
              <a:rPr lang="fr-FR" sz="1000" dirty="0"/>
              <a:t>Vie et liens de voisinage ;  et plus globalement sentiment d'insécurité</a:t>
            </a:r>
          </a:p>
          <a:p>
            <a:pPr marL="171450" indent="-171450">
              <a:lnSpc>
                <a:spcPct val="100000"/>
              </a:lnSpc>
              <a:spcBef>
                <a:spcPts val="0"/>
              </a:spcBef>
              <a:buFont typeface="Arial" panose="020B0604020202020204" pitchFamily="34" charset="0"/>
              <a:buChar char="•"/>
            </a:pPr>
            <a:r>
              <a:rPr lang="fr-FR" sz="1000" dirty="0"/>
              <a:t>Présence d’associations</a:t>
            </a:r>
          </a:p>
          <a:p>
            <a:pPr marL="171450" indent="-171450">
              <a:lnSpc>
                <a:spcPct val="100000"/>
              </a:lnSpc>
              <a:spcBef>
                <a:spcPts val="0"/>
              </a:spcBef>
              <a:buFont typeface="Arial" panose="020B0604020202020204" pitchFamily="34" charset="0"/>
              <a:buChar char="•"/>
            </a:pPr>
            <a:r>
              <a:rPr lang="fr-FR" sz="1000" dirty="0"/>
              <a:t>Sentiment d’insertion dans un réseau social et investissement des espaces de participation</a:t>
            </a:r>
          </a:p>
          <a:p>
            <a:pPr marL="171450" indent="-171450">
              <a:lnSpc>
                <a:spcPct val="100000"/>
              </a:lnSpc>
              <a:spcBef>
                <a:spcPts val="0"/>
              </a:spcBef>
              <a:buFont typeface="Arial" panose="020B0604020202020204" pitchFamily="34" charset="0"/>
              <a:buChar char="•"/>
            </a:pPr>
            <a:r>
              <a:rPr lang="fr-FR" sz="1000" dirty="0"/>
              <a:t>Accès à l’offre scolaire de proximité  et effets sur la situation scolaire des enfants </a:t>
            </a:r>
          </a:p>
          <a:p>
            <a:pPr marL="171450" indent="-171450">
              <a:lnSpc>
                <a:spcPct val="100000"/>
              </a:lnSpc>
              <a:spcBef>
                <a:spcPts val="0"/>
              </a:spcBef>
              <a:buFont typeface="Arial" panose="020B0604020202020204" pitchFamily="34" charset="0"/>
              <a:buChar char="•"/>
            </a:pPr>
            <a:endParaRPr lang="fr-FR" sz="1000" dirty="0"/>
          </a:p>
          <a:p>
            <a:pPr marL="171450" indent="-171450">
              <a:lnSpc>
                <a:spcPct val="100000"/>
              </a:lnSpc>
              <a:spcBef>
                <a:spcPts val="0"/>
              </a:spcBef>
              <a:buFont typeface="Arial" panose="020B0604020202020204" pitchFamily="34" charset="0"/>
              <a:buChar char="•"/>
            </a:pPr>
            <a:endParaRPr lang="fr-FR" sz="1000" dirty="0"/>
          </a:p>
          <a:p>
            <a:pPr marL="171450" indent="-171450">
              <a:lnSpc>
                <a:spcPct val="100000"/>
              </a:lnSpc>
              <a:spcBef>
                <a:spcPts val="0"/>
              </a:spcBef>
              <a:buFont typeface="Arial" panose="020B0604020202020204" pitchFamily="34" charset="0"/>
              <a:buChar char="•"/>
            </a:pPr>
            <a:endParaRPr lang="fr-FR" sz="1000" dirty="0"/>
          </a:p>
        </p:txBody>
      </p:sp>
      <p:pic>
        <p:nvPicPr>
          <p:cNvPr id="20" name="Espace réservé pour une image  58" descr="Une image contenant dessin, lumière&#10;&#10;Description générée automatiquement">
            <a:extLst>
              <a:ext uri="{FF2B5EF4-FFF2-40B4-BE49-F238E27FC236}">
                <a16:creationId xmlns="" xmlns:a16="http://schemas.microsoft.com/office/drawing/2014/main" id="{F69C373B-DFB7-4B74-8F00-B2E83D0A459B}"/>
              </a:ext>
            </a:extLst>
          </p:cNvPr>
          <p:cNvPicPr>
            <a:picLocks noChangeAspect="1"/>
          </p:cNvPicPr>
          <p:nvPr>
            <p:custDataLst>
              <p:tags r:id="rId13"/>
            </p:custDataLst>
          </p:nvPr>
        </p:nvPicPr>
        <p:blipFill>
          <a:blip r:embed="rId27"/>
          <a:srcRect/>
          <a:stretch>
            <a:fillRect/>
          </a:stretch>
        </p:blipFill>
        <p:spPr>
          <a:xfrm>
            <a:off x="648571" y="5228636"/>
            <a:ext cx="792000" cy="792000"/>
          </a:xfrm>
          <a:prstGeom prst="rect">
            <a:avLst/>
          </a:prstGeom>
        </p:spPr>
      </p:pic>
      <p:sp>
        <p:nvSpPr>
          <p:cNvPr id="21" name="Espace réservé du texte 38">
            <a:extLst>
              <a:ext uri="{FF2B5EF4-FFF2-40B4-BE49-F238E27FC236}">
                <a16:creationId xmlns="" xmlns:a16="http://schemas.microsoft.com/office/drawing/2014/main" id="{82EFF076-49AC-450F-9DFA-DC8F48D77925}"/>
              </a:ext>
            </a:extLst>
          </p:cNvPr>
          <p:cNvSpPr txBox="1">
            <a:spLocks/>
          </p:cNvSpPr>
          <p:nvPr>
            <p:custDataLst>
              <p:tags r:id="rId14"/>
            </p:custDataLst>
          </p:nvPr>
        </p:nvSpPr>
        <p:spPr>
          <a:xfrm>
            <a:off x="6946565" y="2329367"/>
            <a:ext cx="2988000" cy="180000"/>
          </a:xfrm>
          <a:prstGeom prst="rect">
            <a:avLst/>
          </a:prstGeom>
        </p:spPr>
        <p:txBody>
          <a:bodyPr/>
          <a:lstStyle>
            <a:lvl1pPr marL="0" indent="0" algn="l" defTabSz="1007943" rtl="0" eaLnBrk="1" latinLnBrk="0" hangingPunct="1">
              <a:lnSpc>
                <a:spcPct val="114000"/>
              </a:lnSpc>
              <a:spcBef>
                <a:spcPts val="300"/>
              </a:spcBef>
              <a:spcAft>
                <a:spcPts val="600"/>
              </a:spcAft>
              <a:buClr>
                <a:srgbClr val="FF870F"/>
              </a:buClr>
              <a:buFontTx/>
              <a:buNone/>
              <a:defRPr sz="1050" b="0" i="0" kern="1200">
                <a:solidFill>
                  <a:schemeClr val="tx1"/>
                </a:solidFill>
                <a:latin typeface="+mn-lt"/>
                <a:ea typeface="+mn-ea"/>
                <a:cs typeface="+mn-cs"/>
              </a:defRPr>
            </a:lvl1pPr>
            <a:lvl2pPr marL="360000" indent="-216000" algn="l" defTabSz="1007943" rtl="0" eaLnBrk="1" latinLnBrk="0" hangingPunct="1">
              <a:lnSpc>
                <a:spcPct val="100000"/>
              </a:lnSpc>
              <a:spcBef>
                <a:spcPts val="0"/>
              </a:spcBef>
              <a:spcAft>
                <a:spcPts val="300"/>
              </a:spcAft>
              <a:buClr>
                <a:srgbClr val="FF870F"/>
              </a:buClr>
              <a:buFont typeface="Apple Symbols" panose="02000000000000000000" pitchFamily="2" charset="-79"/>
              <a:buChar char="⊹"/>
              <a:defRPr sz="1050" b="0" i="0" kern="1200">
                <a:solidFill>
                  <a:schemeClr val="tx1"/>
                </a:solidFill>
                <a:latin typeface="+mn-lt"/>
                <a:ea typeface="+mn-ea"/>
                <a:cs typeface="+mn-cs"/>
              </a:defRPr>
            </a:lvl2pPr>
            <a:lvl3pPr marL="720000" indent="-216000" algn="l" defTabSz="1007943" rtl="0" eaLnBrk="1" latinLnBrk="0" hangingPunct="1">
              <a:lnSpc>
                <a:spcPct val="100000"/>
              </a:lnSpc>
              <a:spcBef>
                <a:spcPts val="0"/>
              </a:spcBef>
              <a:spcAft>
                <a:spcPts val="300"/>
              </a:spcAft>
              <a:buClr>
                <a:srgbClr val="FF870F"/>
              </a:buClr>
              <a:buFont typeface="Courier New" panose="02070309020205020404" pitchFamily="49" charset="0"/>
              <a:buChar char="o"/>
              <a:defRPr sz="900" b="0" i="0" kern="1200">
                <a:solidFill>
                  <a:schemeClr val="tx1"/>
                </a:solidFill>
                <a:latin typeface="+mn-lt"/>
                <a:ea typeface="+mn-ea"/>
                <a:cs typeface="+mn-cs"/>
              </a:defRPr>
            </a:lvl3pPr>
            <a:lvl4pPr marL="0" indent="0" algn="l" defTabSz="1007943" rtl="0" eaLnBrk="1" latinLnBrk="0" hangingPunct="1">
              <a:lnSpc>
                <a:spcPct val="114000"/>
              </a:lnSpc>
              <a:spcBef>
                <a:spcPts val="300"/>
              </a:spcBef>
              <a:spcAft>
                <a:spcPts val="900"/>
              </a:spcAft>
              <a:buClr>
                <a:srgbClr val="0F7D8C"/>
              </a:buClr>
              <a:buFontTx/>
              <a:buNone/>
              <a:defRPr sz="1200" b="1" i="0" kern="1200">
                <a:solidFill>
                  <a:schemeClr val="tx1"/>
                </a:solidFill>
                <a:latin typeface="+mn-lt"/>
                <a:ea typeface="+mn-ea"/>
                <a:cs typeface="+mn-cs"/>
              </a:defRPr>
            </a:lvl4pPr>
            <a:lvl5pPr marL="216000" indent="-216000" algn="l" defTabSz="1007943" rtl="0" eaLnBrk="1" latinLnBrk="0" hangingPunct="1">
              <a:lnSpc>
                <a:spcPct val="114000"/>
              </a:lnSpc>
              <a:spcBef>
                <a:spcPts val="300"/>
              </a:spcBef>
              <a:spcAft>
                <a:spcPts val="900"/>
              </a:spcAft>
              <a:buClr>
                <a:schemeClr val="accent2"/>
              </a:buClr>
              <a:buSzPct val="100000"/>
              <a:buFont typeface="Apple Symbols" panose="02000000000000000000" pitchFamily="2" charset="-79"/>
              <a:buChar char="≫"/>
              <a:tabLst/>
              <a:defRPr sz="1200" b="0" i="0" kern="1200">
                <a:solidFill>
                  <a:srgbClr val="0F7D8C"/>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lvl="4"/>
            <a:r>
              <a:rPr lang="fr-FR" dirty="0">
                <a:latin typeface="+mj-lt"/>
              </a:rPr>
              <a:t>DÉMOCRATIE ET VIVRE ENSEMBLE</a:t>
            </a:r>
          </a:p>
          <a:p>
            <a:endParaRPr lang="fr-FR" dirty="0">
              <a:latin typeface="+mj-lt"/>
            </a:endParaRPr>
          </a:p>
        </p:txBody>
      </p:sp>
      <p:sp>
        <p:nvSpPr>
          <p:cNvPr id="22" name="Espace réservé du texte 39">
            <a:extLst>
              <a:ext uri="{FF2B5EF4-FFF2-40B4-BE49-F238E27FC236}">
                <a16:creationId xmlns="" xmlns:a16="http://schemas.microsoft.com/office/drawing/2014/main" id="{1D85CD8D-D4E8-4039-875B-B78234B94476}"/>
              </a:ext>
            </a:extLst>
          </p:cNvPr>
          <p:cNvSpPr txBox="1">
            <a:spLocks/>
          </p:cNvSpPr>
          <p:nvPr>
            <p:custDataLst>
              <p:tags r:id="rId15"/>
            </p:custDataLst>
          </p:nvPr>
        </p:nvSpPr>
        <p:spPr>
          <a:xfrm>
            <a:off x="6946565" y="2622908"/>
            <a:ext cx="2988000" cy="903688"/>
          </a:xfrm>
          <a:prstGeom prst="rect">
            <a:avLst/>
          </a:prstGeom>
        </p:spPr>
        <p:txBody>
          <a:bodyPr vert="horz" lIns="0" tIns="0" rIns="0" bIns="0" rtlCol="0">
            <a:noAutofit/>
          </a:bodyPr>
          <a:lstStyle>
            <a:lvl1pPr marL="0" indent="0" algn="l" defTabSz="1007943" rtl="0" eaLnBrk="1" latinLnBrk="0" hangingPunct="1">
              <a:lnSpc>
                <a:spcPct val="114000"/>
              </a:lnSpc>
              <a:spcBef>
                <a:spcPts val="300"/>
              </a:spcBef>
              <a:spcAft>
                <a:spcPts val="600"/>
              </a:spcAft>
              <a:buClr>
                <a:srgbClr val="FF870F"/>
              </a:buClr>
              <a:buFontTx/>
              <a:buNone/>
              <a:defRPr sz="1050" b="0" i="0" kern="1200">
                <a:solidFill>
                  <a:schemeClr val="tx1"/>
                </a:solidFill>
                <a:latin typeface="+mn-lt"/>
                <a:ea typeface="+mn-ea"/>
                <a:cs typeface="+mn-cs"/>
              </a:defRPr>
            </a:lvl1pPr>
            <a:lvl2pPr marL="360000" indent="-216000" algn="l" defTabSz="1007943" rtl="0" eaLnBrk="1" latinLnBrk="0" hangingPunct="1">
              <a:lnSpc>
                <a:spcPct val="100000"/>
              </a:lnSpc>
              <a:spcBef>
                <a:spcPts val="0"/>
              </a:spcBef>
              <a:spcAft>
                <a:spcPts val="300"/>
              </a:spcAft>
              <a:buClr>
                <a:srgbClr val="FF870F"/>
              </a:buClr>
              <a:buFont typeface="Apple Symbols" panose="02000000000000000000" pitchFamily="2" charset="-79"/>
              <a:buChar char="⊹"/>
              <a:defRPr sz="1050" b="0" i="0" kern="1200">
                <a:solidFill>
                  <a:schemeClr val="tx1"/>
                </a:solidFill>
                <a:latin typeface="+mn-lt"/>
                <a:ea typeface="+mn-ea"/>
                <a:cs typeface="+mn-cs"/>
              </a:defRPr>
            </a:lvl2pPr>
            <a:lvl3pPr marL="720000" indent="-216000" algn="l" defTabSz="1007943" rtl="0" eaLnBrk="1" latinLnBrk="0" hangingPunct="1">
              <a:lnSpc>
                <a:spcPct val="100000"/>
              </a:lnSpc>
              <a:spcBef>
                <a:spcPts val="0"/>
              </a:spcBef>
              <a:spcAft>
                <a:spcPts val="300"/>
              </a:spcAft>
              <a:buClr>
                <a:srgbClr val="FF870F"/>
              </a:buClr>
              <a:buFont typeface="Courier New" panose="02070309020205020404" pitchFamily="49" charset="0"/>
              <a:buChar char="o"/>
              <a:defRPr sz="900" b="0" i="0" kern="1200">
                <a:solidFill>
                  <a:schemeClr val="tx1"/>
                </a:solidFill>
                <a:latin typeface="+mn-lt"/>
                <a:ea typeface="+mn-ea"/>
                <a:cs typeface="+mn-cs"/>
              </a:defRPr>
            </a:lvl3pPr>
            <a:lvl4pPr marL="0" indent="0" algn="l" defTabSz="1007943" rtl="0" eaLnBrk="1" latinLnBrk="0" hangingPunct="1">
              <a:lnSpc>
                <a:spcPct val="114000"/>
              </a:lnSpc>
              <a:spcBef>
                <a:spcPts val="300"/>
              </a:spcBef>
              <a:spcAft>
                <a:spcPts val="900"/>
              </a:spcAft>
              <a:buClr>
                <a:srgbClr val="0F7D8C"/>
              </a:buClr>
              <a:buFontTx/>
              <a:buNone/>
              <a:defRPr sz="1200" b="1" i="0" kern="1200">
                <a:solidFill>
                  <a:schemeClr val="tx1"/>
                </a:solidFill>
                <a:latin typeface="+mn-lt"/>
                <a:ea typeface="+mn-ea"/>
                <a:cs typeface="+mn-cs"/>
              </a:defRPr>
            </a:lvl4pPr>
            <a:lvl5pPr marL="216000" indent="-216000" algn="l" defTabSz="1007943" rtl="0" eaLnBrk="1" latinLnBrk="0" hangingPunct="1">
              <a:lnSpc>
                <a:spcPct val="114000"/>
              </a:lnSpc>
              <a:spcBef>
                <a:spcPts val="300"/>
              </a:spcBef>
              <a:spcAft>
                <a:spcPts val="900"/>
              </a:spcAft>
              <a:buClr>
                <a:schemeClr val="accent2"/>
              </a:buClr>
              <a:buSzPct val="100000"/>
              <a:buFont typeface="Apple Symbols" panose="02000000000000000000" pitchFamily="2" charset="-79"/>
              <a:buChar char="≫"/>
              <a:tabLst/>
              <a:defRPr sz="1200" b="0" i="0" kern="1200">
                <a:solidFill>
                  <a:srgbClr val="0F7D8C"/>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171450" indent="-171450">
              <a:lnSpc>
                <a:spcPct val="100000"/>
              </a:lnSpc>
              <a:spcBef>
                <a:spcPts val="0"/>
              </a:spcBef>
              <a:buFont typeface="Arial" panose="020B0604020202020204" pitchFamily="34" charset="0"/>
              <a:buChar char="•"/>
            </a:pPr>
            <a:r>
              <a:rPr lang="fr-FR" sz="1000" dirty="0"/>
              <a:t>Confiance institutionnelle : intérêt des pouvoirs publics sur le quartier</a:t>
            </a:r>
          </a:p>
          <a:p>
            <a:pPr marL="171450" indent="-171450">
              <a:lnSpc>
                <a:spcPct val="100000"/>
              </a:lnSpc>
              <a:spcBef>
                <a:spcPts val="0"/>
              </a:spcBef>
              <a:buFont typeface="Arial" panose="020B0604020202020204" pitchFamily="34" charset="0"/>
              <a:buChar char="•"/>
            </a:pPr>
            <a:r>
              <a:rPr lang="fr-FR" sz="1000" dirty="0"/>
              <a:t>Sentiment sur un « filet de sécurité » de l’entourage en cas de problème</a:t>
            </a:r>
          </a:p>
          <a:p>
            <a:pPr marL="171450" indent="-171450">
              <a:lnSpc>
                <a:spcPct val="100000"/>
              </a:lnSpc>
              <a:spcBef>
                <a:spcPts val="0"/>
              </a:spcBef>
              <a:buFont typeface="Arial" panose="020B0604020202020204" pitchFamily="34" charset="0"/>
              <a:buChar char="•"/>
            </a:pPr>
            <a:endParaRPr lang="fr-FR" sz="1000" dirty="0"/>
          </a:p>
        </p:txBody>
      </p:sp>
      <p:pic>
        <p:nvPicPr>
          <p:cNvPr id="23" name="Espace réservé pour une image  60" descr="Une image contenant signe&#10;&#10;Description générée automatiquement">
            <a:extLst>
              <a:ext uri="{FF2B5EF4-FFF2-40B4-BE49-F238E27FC236}">
                <a16:creationId xmlns="" xmlns:a16="http://schemas.microsoft.com/office/drawing/2014/main" id="{3ACF80FB-68F7-4278-8FED-604FA77BDE5C}"/>
              </a:ext>
            </a:extLst>
          </p:cNvPr>
          <p:cNvPicPr>
            <a:picLocks noChangeAspect="1"/>
          </p:cNvPicPr>
          <p:nvPr>
            <p:custDataLst>
              <p:tags r:id="rId16"/>
            </p:custDataLst>
          </p:nvPr>
        </p:nvPicPr>
        <p:blipFill>
          <a:blip r:embed="rId28"/>
          <a:srcRect l="100" r="100"/>
          <a:stretch>
            <a:fillRect/>
          </a:stretch>
        </p:blipFill>
        <p:spPr>
          <a:xfrm>
            <a:off x="5897435" y="2340357"/>
            <a:ext cx="792000" cy="792000"/>
          </a:xfrm>
          <a:prstGeom prst="rect">
            <a:avLst/>
          </a:prstGeom>
        </p:spPr>
      </p:pic>
      <p:sp>
        <p:nvSpPr>
          <p:cNvPr id="24" name="Espace réservé du texte 41">
            <a:extLst>
              <a:ext uri="{FF2B5EF4-FFF2-40B4-BE49-F238E27FC236}">
                <a16:creationId xmlns="" xmlns:a16="http://schemas.microsoft.com/office/drawing/2014/main" id="{C894BAB0-9970-4C65-962E-71C35857D54B}"/>
              </a:ext>
            </a:extLst>
          </p:cNvPr>
          <p:cNvSpPr txBox="1">
            <a:spLocks/>
          </p:cNvSpPr>
          <p:nvPr>
            <p:custDataLst>
              <p:tags r:id="rId17"/>
            </p:custDataLst>
          </p:nvPr>
        </p:nvSpPr>
        <p:spPr>
          <a:xfrm>
            <a:off x="6946565" y="3519064"/>
            <a:ext cx="2988000" cy="180000"/>
          </a:xfrm>
          <a:prstGeom prst="rect">
            <a:avLst/>
          </a:prstGeom>
        </p:spPr>
        <p:txBody>
          <a:bodyPr/>
          <a:lstStyle>
            <a:lvl1pPr marL="0" indent="0" algn="l" defTabSz="1007943" rtl="0" eaLnBrk="1" latinLnBrk="0" hangingPunct="1">
              <a:lnSpc>
                <a:spcPct val="114000"/>
              </a:lnSpc>
              <a:spcBef>
                <a:spcPts val="300"/>
              </a:spcBef>
              <a:spcAft>
                <a:spcPts val="600"/>
              </a:spcAft>
              <a:buClr>
                <a:srgbClr val="FF870F"/>
              </a:buClr>
              <a:buFontTx/>
              <a:buNone/>
              <a:defRPr sz="1050" b="0" i="0" kern="1200">
                <a:solidFill>
                  <a:schemeClr val="tx1"/>
                </a:solidFill>
                <a:latin typeface="+mn-lt"/>
                <a:ea typeface="+mn-ea"/>
                <a:cs typeface="+mn-cs"/>
              </a:defRPr>
            </a:lvl1pPr>
            <a:lvl2pPr marL="360000" indent="-216000" algn="l" defTabSz="1007943" rtl="0" eaLnBrk="1" latinLnBrk="0" hangingPunct="1">
              <a:lnSpc>
                <a:spcPct val="100000"/>
              </a:lnSpc>
              <a:spcBef>
                <a:spcPts val="0"/>
              </a:spcBef>
              <a:spcAft>
                <a:spcPts val="300"/>
              </a:spcAft>
              <a:buClr>
                <a:srgbClr val="FF870F"/>
              </a:buClr>
              <a:buFont typeface="Apple Symbols" panose="02000000000000000000" pitchFamily="2" charset="-79"/>
              <a:buChar char="⊹"/>
              <a:defRPr sz="1050" b="0" i="0" kern="1200">
                <a:solidFill>
                  <a:schemeClr val="tx1"/>
                </a:solidFill>
                <a:latin typeface="+mn-lt"/>
                <a:ea typeface="+mn-ea"/>
                <a:cs typeface="+mn-cs"/>
              </a:defRPr>
            </a:lvl2pPr>
            <a:lvl3pPr marL="720000" indent="-216000" algn="l" defTabSz="1007943" rtl="0" eaLnBrk="1" latinLnBrk="0" hangingPunct="1">
              <a:lnSpc>
                <a:spcPct val="100000"/>
              </a:lnSpc>
              <a:spcBef>
                <a:spcPts val="0"/>
              </a:spcBef>
              <a:spcAft>
                <a:spcPts val="300"/>
              </a:spcAft>
              <a:buClr>
                <a:srgbClr val="FF870F"/>
              </a:buClr>
              <a:buFont typeface="Courier New" panose="02070309020205020404" pitchFamily="49" charset="0"/>
              <a:buChar char="o"/>
              <a:defRPr sz="900" b="0" i="0" kern="1200">
                <a:solidFill>
                  <a:schemeClr val="tx1"/>
                </a:solidFill>
                <a:latin typeface="+mn-lt"/>
                <a:ea typeface="+mn-ea"/>
                <a:cs typeface="+mn-cs"/>
              </a:defRPr>
            </a:lvl3pPr>
            <a:lvl4pPr marL="0" indent="0" algn="l" defTabSz="1007943" rtl="0" eaLnBrk="1" latinLnBrk="0" hangingPunct="1">
              <a:lnSpc>
                <a:spcPct val="114000"/>
              </a:lnSpc>
              <a:spcBef>
                <a:spcPts val="300"/>
              </a:spcBef>
              <a:spcAft>
                <a:spcPts val="900"/>
              </a:spcAft>
              <a:buClr>
                <a:srgbClr val="0F7D8C"/>
              </a:buClr>
              <a:buFontTx/>
              <a:buNone/>
              <a:defRPr sz="1200" b="1" i="0" kern="1200">
                <a:solidFill>
                  <a:schemeClr val="tx1"/>
                </a:solidFill>
                <a:latin typeface="+mn-lt"/>
                <a:ea typeface="+mn-ea"/>
                <a:cs typeface="+mn-cs"/>
              </a:defRPr>
            </a:lvl4pPr>
            <a:lvl5pPr marL="216000" indent="-216000" algn="l" defTabSz="1007943" rtl="0" eaLnBrk="1" latinLnBrk="0" hangingPunct="1">
              <a:lnSpc>
                <a:spcPct val="114000"/>
              </a:lnSpc>
              <a:spcBef>
                <a:spcPts val="300"/>
              </a:spcBef>
              <a:spcAft>
                <a:spcPts val="900"/>
              </a:spcAft>
              <a:buClr>
                <a:schemeClr val="accent2"/>
              </a:buClr>
              <a:buSzPct val="100000"/>
              <a:buFont typeface="Apple Symbols" panose="02000000000000000000" pitchFamily="2" charset="-79"/>
              <a:buChar char="≫"/>
              <a:tabLst/>
              <a:defRPr sz="1200" b="0" i="0" kern="1200">
                <a:solidFill>
                  <a:srgbClr val="0F7D8C"/>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lvl="4"/>
            <a:r>
              <a:rPr lang="fr-FR" dirty="0">
                <a:latin typeface="+mj-lt"/>
              </a:rPr>
              <a:t>ACCÈS ET RECOURS AUX SERVICES PUBLICS  ET DE SANTÉ</a:t>
            </a:r>
          </a:p>
          <a:p>
            <a:endParaRPr lang="fr-FR" dirty="0">
              <a:latin typeface="+mj-lt"/>
            </a:endParaRPr>
          </a:p>
        </p:txBody>
      </p:sp>
      <p:sp>
        <p:nvSpPr>
          <p:cNvPr id="25" name="Espace réservé du texte 42">
            <a:extLst>
              <a:ext uri="{FF2B5EF4-FFF2-40B4-BE49-F238E27FC236}">
                <a16:creationId xmlns="" xmlns:a16="http://schemas.microsoft.com/office/drawing/2014/main" id="{632DAC90-7BF7-4F25-A3BB-82696C22AF1A}"/>
              </a:ext>
            </a:extLst>
          </p:cNvPr>
          <p:cNvSpPr txBox="1">
            <a:spLocks/>
          </p:cNvSpPr>
          <p:nvPr>
            <p:custDataLst>
              <p:tags r:id="rId18"/>
            </p:custDataLst>
          </p:nvPr>
        </p:nvSpPr>
        <p:spPr>
          <a:xfrm>
            <a:off x="6946565" y="3970291"/>
            <a:ext cx="2988000" cy="1080235"/>
          </a:xfrm>
          <a:prstGeom prst="rect">
            <a:avLst/>
          </a:prstGeom>
        </p:spPr>
        <p:txBody>
          <a:bodyPr vert="horz" lIns="0" tIns="0" rIns="0" bIns="0" rtlCol="0">
            <a:noAutofit/>
          </a:bodyPr>
          <a:lstStyle>
            <a:lvl1pPr marL="0" indent="0" algn="l" defTabSz="1007943" rtl="0" eaLnBrk="1" latinLnBrk="0" hangingPunct="1">
              <a:lnSpc>
                <a:spcPct val="114000"/>
              </a:lnSpc>
              <a:spcBef>
                <a:spcPts val="300"/>
              </a:spcBef>
              <a:spcAft>
                <a:spcPts val="600"/>
              </a:spcAft>
              <a:buClr>
                <a:srgbClr val="FF870F"/>
              </a:buClr>
              <a:buFontTx/>
              <a:buNone/>
              <a:defRPr sz="1050" b="0" i="0" kern="1200">
                <a:solidFill>
                  <a:schemeClr val="tx1"/>
                </a:solidFill>
                <a:latin typeface="+mn-lt"/>
                <a:ea typeface="+mn-ea"/>
                <a:cs typeface="+mn-cs"/>
              </a:defRPr>
            </a:lvl1pPr>
            <a:lvl2pPr marL="360000" indent="-216000" algn="l" defTabSz="1007943" rtl="0" eaLnBrk="1" latinLnBrk="0" hangingPunct="1">
              <a:lnSpc>
                <a:spcPct val="100000"/>
              </a:lnSpc>
              <a:spcBef>
                <a:spcPts val="0"/>
              </a:spcBef>
              <a:spcAft>
                <a:spcPts val="300"/>
              </a:spcAft>
              <a:buClr>
                <a:srgbClr val="FF870F"/>
              </a:buClr>
              <a:buFont typeface="Apple Symbols" panose="02000000000000000000" pitchFamily="2" charset="-79"/>
              <a:buChar char="⊹"/>
              <a:defRPr sz="1050" b="0" i="0" kern="1200">
                <a:solidFill>
                  <a:schemeClr val="tx1"/>
                </a:solidFill>
                <a:latin typeface="+mn-lt"/>
                <a:ea typeface="+mn-ea"/>
                <a:cs typeface="+mn-cs"/>
              </a:defRPr>
            </a:lvl2pPr>
            <a:lvl3pPr marL="720000" indent="-216000" algn="l" defTabSz="1007943" rtl="0" eaLnBrk="1" latinLnBrk="0" hangingPunct="1">
              <a:lnSpc>
                <a:spcPct val="100000"/>
              </a:lnSpc>
              <a:spcBef>
                <a:spcPts val="0"/>
              </a:spcBef>
              <a:spcAft>
                <a:spcPts val="300"/>
              </a:spcAft>
              <a:buClr>
                <a:srgbClr val="FF870F"/>
              </a:buClr>
              <a:buFont typeface="Courier New" panose="02070309020205020404" pitchFamily="49" charset="0"/>
              <a:buChar char="o"/>
              <a:defRPr sz="900" b="0" i="0" kern="1200">
                <a:solidFill>
                  <a:schemeClr val="tx1"/>
                </a:solidFill>
                <a:latin typeface="+mn-lt"/>
                <a:ea typeface="+mn-ea"/>
                <a:cs typeface="+mn-cs"/>
              </a:defRPr>
            </a:lvl3pPr>
            <a:lvl4pPr marL="0" indent="0" algn="l" defTabSz="1007943" rtl="0" eaLnBrk="1" latinLnBrk="0" hangingPunct="1">
              <a:lnSpc>
                <a:spcPct val="114000"/>
              </a:lnSpc>
              <a:spcBef>
                <a:spcPts val="300"/>
              </a:spcBef>
              <a:spcAft>
                <a:spcPts val="900"/>
              </a:spcAft>
              <a:buClr>
                <a:srgbClr val="0F7D8C"/>
              </a:buClr>
              <a:buFontTx/>
              <a:buNone/>
              <a:defRPr sz="1200" b="1" i="0" kern="1200">
                <a:solidFill>
                  <a:schemeClr val="tx1"/>
                </a:solidFill>
                <a:latin typeface="+mn-lt"/>
                <a:ea typeface="+mn-ea"/>
                <a:cs typeface="+mn-cs"/>
              </a:defRPr>
            </a:lvl4pPr>
            <a:lvl5pPr marL="216000" indent="-216000" algn="l" defTabSz="1007943" rtl="0" eaLnBrk="1" latinLnBrk="0" hangingPunct="1">
              <a:lnSpc>
                <a:spcPct val="114000"/>
              </a:lnSpc>
              <a:spcBef>
                <a:spcPts val="300"/>
              </a:spcBef>
              <a:spcAft>
                <a:spcPts val="900"/>
              </a:spcAft>
              <a:buClr>
                <a:schemeClr val="accent2"/>
              </a:buClr>
              <a:buSzPct val="100000"/>
              <a:buFont typeface="Apple Symbols" panose="02000000000000000000" pitchFamily="2" charset="-79"/>
              <a:buChar char="≫"/>
              <a:tabLst/>
              <a:defRPr sz="1200" b="0" i="0" kern="1200">
                <a:solidFill>
                  <a:srgbClr val="0F7D8C"/>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171450" indent="-171450">
              <a:lnSpc>
                <a:spcPct val="100000"/>
              </a:lnSpc>
              <a:spcBef>
                <a:spcPts val="0"/>
              </a:spcBef>
              <a:buFont typeface="Arial" panose="020B0604020202020204" pitchFamily="34" charset="0"/>
              <a:buChar char="•"/>
            </a:pPr>
            <a:r>
              <a:rPr lang="fr-FR" sz="1000" dirty="0"/>
              <a:t>Accès aux services publics en proximité</a:t>
            </a:r>
          </a:p>
          <a:p>
            <a:pPr marL="171450" indent="-171450">
              <a:lnSpc>
                <a:spcPct val="100000"/>
              </a:lnSpc>
              <a:spcBef>
                <a:spcPts val="0"/>
              </a:spcBef>
              <a:buFont typeface="Arial" panose="020B0604020202020204" pitchFamily="34" charset="0"/>
              <a:buChar char="•"/>
            </a:pPr>
            <a:r>
              <a:rPr lang="fr-FR" sz="1000" dirty="0"/>
              <a:t>Accès aux services privés et commerces de proximité</a:t>
            </a:r>
          </a:p>
          <a:p>
            <a:pPr marL="171450" indent="-171450">
              <a:lnSpc>
                <a:spcPct val="100000"/>
              </a:lnSpc>
              <a:spcBef>
                <a:spcPts val="0"/>
              </a:spcBef>
              <a:buFont typeface="Arial" panose="020B0604020202020204" pitchFamily="34" charset="0"/>
              <a:buChar char="•"/>
            </a:pPr>
            <a:r>
              <a:rPr lang="fr-FR" sz="1000" dirty="0"/>
              <a:t>Accès à des services de santé en proximité </a:t>
            </a:r>
          </a:p>
          <a:p>
            <a:pPr marL="171450" indent="-171450">
              <a:lnSpc>
                <a:spcPct val="100000"/>
              </a:lnSpc>
              <a:spcBef>
                <a:spcPts val="0"/>
              </a:spcBef>
              <a:buFont typeface="Arial" panose="020B0604020202020204" pitchFamily="34" charset="0"/>
              <a:buChar char="•"/>
            </a:pPr>
            <a:r>
              <a:rPr lang="fr-FR" sz="1000" dirty="0"/>
              <a:t>Accès à une offre d’activités de proximité </a:t>
            </a:r>
          </a:p>
          <a:p>
            <a:pPr marL="171450" indent="-171450">
              <a:lnSpc>
                <a:spcPct val="100000"/>
              </a:lnSpc>
              <a:spcBef>
                <a:spcPts val="0"/>
              </a:spcBef>
              <a:buFont typeface="Arial" panose="020B0604020202020204" pitchFamily="34" charset="0"/>
              <a:buChar char="•"/>
            </a:pPr>
            <a:endParaRPr lang="fr-FR" sz="1000" dirty="0"/>
          </a:p>
        </p:txBody>
      </p:sp>
      <p:sp>
        <p:nvSpPr>
          <p:cNvPr id="27" name="Espace réservé du texte 44">
            <a:extLst>
              <a:ext uri="{FF2B5EF4-FFF2-40B4-BE49-F238E27FC236}">
                <a16:creationId xmlns="" xmlns:a16="http://schemas.microsoft.com/office/drawing/2014/main" id="{36E0A7B3-CD22-4930-82E7-0F5D8A165299}"/>
              </a:ext>
            </a:extLst>
          </p:cNvPr>
          <p:cNvSpPr txBox="1">
            <a:spLocks/>
          </p:cNvSpPr>
          <p:nvPr>
            <p:custDataLst>
              <p:tags r:id="rId19"/>
            </p:custDataLst>
          </p:nvPr>
        </p:nvSpPr>
        <p:spPr>
          <a:xfrm>
            <a:off x="6946565" y="5014463"/>
            <a:ext cx="2988000" cy="180000"/>
          </a:xfrm>
          <a:prstGeom prst="rect">
            <a:avLst/>
          </a:prstGeom>
        </p:spPr>
        <p:txBody>
          <a:bodyPr/>
          <a:lstStyle>
            <a:lvl1pPr marL="0" indent="0" algn="l" defTabSz="1007943" rtl="0" eaLnBrk="1" latinLnBrk="0" hangingPunct="1">
              <a:lnSpc>
                <a:spcPct val="114000"/>
              </a:lnSpc>
              <a:spcBef>
                <a:spcPts val="300"/>
              </a:spcBef>
              <a:spcAft>
                <a:spcPts val="600"/>
              </a:spcAft>
              <a:buClr>
                <a:srgbClr val="FF870F"/>
              </a:buClr>
              <a:buFontTx/>
              <a:buNone/>
              <a:defRPr sz="1050" b="0" i="0" kern="1200">
                <a:solidFill>
                  <a:schemeClr val="tx1"/>
                </a:solidFill>
                <a:latin typeface="+mn-lt"/>
                <a:ea typeface="+mn-ea"/>
                <a:cs typeface="+mn-cs"/>
              </a:defRPr>
            </a:lvl1pPr>
            <a:lvl2pPr marL="360000" indent="-216000" algn="l" defTabSz="1007943" rtl="0" eaLnBrk="1" latinLnBrk="0" hangingPunct="1">
              <a:lnSpc>
                <a:spcPct val="100000"/>
              </a:lnSpc>
              <a:spcBef>
                <a:spcPts val="0"/>
              </a:spcBef>
              <a:spcAft>
                <a:spcPts val="300"/>
              </a:spcAft>
              <a:buClr>
                <a:srgbClr val="FF870F"/>
              </a:buClr>
              <a:buFont typeface="Apple Symbols" panose="02000000000000000000" pitchFamily="2" charset="-79"/>
              <a:buChar char="⊹"/>
              <a:defRPr sz="1050" b="0" i="0" kern="1200">
                <a:solidFill>
                  <a:schemeClr val="tx1"/>
                </a:solidFill>
                <a:latin typeface="+mn-lt"/>
                <a:ea typeface="+mn-ea"/>
                <a:cs typeface="+mn-cs"/>
              </a:defRPr>
            </a:lvl2pPr>
            <a:lvl3pPr marL="720000" indent="-216000" algn="l" defTabSz="1007943" rtl="0" eaLnBrk="1" latinLnBrk="0" hangingPunct="1">
              <a:lnSpc>
                <a:spcPct val="100000"/>
              </a:lnSpc>
              <a:spcBef>
                <a:spcPts val="0"/>
              </a:spcBef>
              <a:spcAft>
                <a:spcPts val="300"/>
              </a:spcAft>
              <a:buClr>
                <a:srgbClr val="FF870F"/>
              </a:buClr>
              <a:buFont typeface="Courier New" panose="02070309020205020404" pitchFamily="49" charset="0"/>
              <a:buChar char="o"/>
              <a:defRPr sz="900" b="0" i="0" kern="1200">
                <a:solidFill>
                  <a:schemeClr val="tx1"/>
                </a:solidFill>
                <a:latin typeface="+mn-lt"/>
                <a:ea typeface="+mn-ea"/>
                <a:cs typeface="+mn-cs"/>
              </a:defRPr>
            </a:lvl3pPr>
            <a:lvl4pPr marL="0" indent="0" algn="l" defTabSz="1007943" rtl="0" eaLnBrk="1" latinLnBrk="0" hangingPunct="1">
              <a:lnSpc>
                <a:spcPct val="114000"/>
              </a:lnSpc>
              <a:spcBef>
                <a:spcPts val="300"/>
              </a:spcBef>
              <a:spcAft>
                <a:spcPts val="900"/>
              </a:spcAft>
              <a:buClr>
                <a:srgbClr val="0F7D8C"/>
              </a:buClr>
              <a:buFontTx/>
              <a:buNone/>
              <a:defRPr sz="1200" b="1" i="0" kern="1200">
                <a:solidFill>
                  <a:schemeClr val="tx1"/>
                </a:solidFill>
                <a:latin typeface="+mn-lt"/>
                <a:ea typeface="+mn-ea"/>
                <a:cs typeface="+mn-cs"/>
              </a:defRPr>
            </a:lvl4pPr>
            <a:lvl5pPr marL="216000" indent="-216000" algn="l" defTabSz="1007943" rtl="0" eaLnBrk="1" latinLnBrk="0" hangingPunct="1">
              <a:lnSpc>
                <a:spcPct val="114000"/>
              </a:lnSpc>
              <a:spcBef>
                <a:spcPts val="300"/>
              </a:spcBef>
              <a:spcAft>
                <a:spcPts val="900"/>
              </a:spcAft>
              <a:buClr>
                <a:schemeClr val="accent2"/>
              </a:buClr>
              <a:buSzPct val="100000"/>
              <a:buFont typeface="Apple Symbols" panose="02000000000000000000" pitchFamily="2" charset="-79"/>
              <a:buChar char="≫"/>
              <a:tabLst/>
              <a:defRPr sz="1200" b="0" i="0" kern="1200">
                <a:solidFill>
                  <a:srgbClr val="0F7D8C"/>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lvl="4"/>
            <a:r>
              <a:rPr lang="fr-FR" dirty="0">
                <a:latin typeface="+mj-lt"/>
              </a:rPr>
              <a:t>TRAVAIL ET EMPLOI</a:t>
            </a:r>
          </a:p>
          <a:p>
            <a:endParaRPr lang="fr-FR" dirty="0">
              <a:latin typeface="+mj-lt"/>
            </a:endParaRPr>
          </a:p>
        </p:txBody>
      </p:sp>
      <p:sp>
        <p:nvSpPr>
          <p:cNvPr id="28" name="Espace réservé du texte 45">
            <a:extLst>
              <a:ext uri="{FF2B5EF4-FFF2-40B4-BE49-F238E27FC236}">
                <a16:creationId xmlns="" xmlns:a16="http://schemas.microsoft.com/office/drawing/2014/main" id="{D275749B-FA25-4EF9-8EF7-26018CCCB5AB}"/>
              </a:ext>
            </a:extLst>
          </p:cNvPr>
          <p:cNvSpPr txBox="1">
            <a:spLocks/>
          </p:cNvSpPr>
          <p:nvPr>
            <p:custDataLst>
              <p:tags r:id="rId20"/>
            </p:custDataLst>
          </p:nvPr>
        </p:nvSpPr>
        <p:spPr>
          <a:xfrm>
            <a:off x="6946565" y="5310011"/>
            <a:ext cx="2988000" cy="360000"/>
          </a:xfrm>
          <a:prstGeom prst="rect">
            <a:avLst/>
          </a:prstGeom>
        </p:spPr>
        <p:txBody>
          <a:bodyPr vert="horz" lIns="0" tIns="0" rIns="0" bIns="0" rtlCol="0">
            <a:noAutofit/>
          </a:bodyPr>
          <a:lstStyle>
            <a:lvl1pPr marL="0" indent="0" algn="l" defTabSz="1007943" rtl="0" eaLnBrk="1" latinLnBrk="0" hangingPunct="1">
              <a:lnSpc>
                <a:spcPct val="114000"/>
              </a:lnSpc>
              <a:spcBef>
                <a:spcPts val="300"/>
              </a:spcBef>
              <a:spcAft>
                <a:spcPts val="600"/>
              </a:spcAft>
              <a:buClr>
                <a:srgbClr val="FF870F"/>
              </a:buClr>
              <a:buFontTx/>
              <a:buNone/>
              <a:defRPr sz="1050" b="0" i="0" kern="1200">
                <a:solidFill>
                  <a:schemeClr val="tx1"/>
                </a:solidFill>
                <a:latin typeface="+mn-lt"/>
                <a:ea typeface="+mn-ea"/>
                <a:cs typeface="+mn-cs"/>
              </a:defRPr>
            </a:lvl1pPr>
            <a:lvl2pPr marL="360000" indent="-216000" algn="l" defTabSz="1007943" rtl="0" eaLnBrk="1" latinLnBrk="0" hangingPunct="1">
              <a:lnSpc>
                <a:spcPct val="100000"/>
              </a:lnSpc>
              <a:spcBef>
                <a:spcPts val="0"/>
              </a:spcBef>
              <a:spcAft>
                <a:spcPts val="300"/>
              </a:spcAft>
              <a:buClr>
                <a:srgbClr val="FF870F"/>
              </a:buClr>
              <a:buFont typeface="Apple Symbols" panose="02000000000000000000" pitchFamily="2" charset="-79"/>
              <a:buChar char="⊹"/>
              <a:defRPr sz="1050" b="0" i="0" kern="1200">
                <a:solidFill>
                  <a:schemeClr val="tx1"/>
                </a:solidFill>
                <a:latin typeface="+mn-lt"/>
                <a:ea typeface="+mn-ea"/>
                <a:cs typeface="+mn-cs"/>
              </a:defRPr>
            </a:lvl2pPr>
            <a:lvl3pPr marL="720000" indent="-216000" algn="l" defTabSz="1007943" rtl="0" eaLnBrk="1" latinLnBrk="0" hangingPunct="1">
              <a:lnSpc>
                <a:spcPct val="100000"/>
              </a:lnSpc>
              <a:spcBef>
                <a:spcPts val="0"/>
              </a:spcBef>
              <a:spcAft>
                <a:spcPts val="300"/>
              </a:spcAft>
              <a:buClr>
                <a:srgbClr val="FF870F"/>
              </a:buClr>
              <a:buFont typeface="Courier New" panose="02070309020205020404" pitchFamily="49" charset="0"/>
              <a:buChar char="o"/>
              <a:defRPr sz="900" b="0" i="0" kern="1200">
                <a:solidFill>
                  <a:schemeClr val="tx1"/>
                </a:solidFill>
                <a:latin typeface="+mn-lt"/>
                <a:ea typeface="+mn-ea"/>
                <a:cs typeface="+mn-cs"/>
              </a:defRPr>
            </a:lvl3pPr>
            <a:lvl4pPr marL="0" indent="0" algn="l" defTabSz="1007943" rtl="0" eaLnBrk="1" latinLnBrk="0" hangingPunct="1">
              <a:lnSpc>
                <a:spcPct val="114000"/>
              </a:lnSpc>
              <a:spcBef>
                <a:spcPts val="300"/>
              </a:spcBef>
              <a:spcAft>
                <a:spcPts val="900"/>
              </a:spcAft>
              <a:buClr>
                <a:srgbClr val="0F7D8C"/>
              </a:buClr>
              <a:buFontTx/>
              <a:buNone/>
              <a:defRPr sz="1200" b="1" i="0" kern="1200">
                <a:solidFill>
                  <a:schemeClr val="tx1"/>
                </a:solidFill>
                <a:latin typeface="+mn-lt"/>
                <a:ea typeface="+mn-ea"/>
                <a:cs typeface="+mn-cs"/>
              </a:defRPr>
            </a:lvl4pPr>
            <a:lvl5pPr marL="216000" indent="-216000" algn="l" defTabSz="1007943" rtl="0" eaLnBrk="1" latinLnBrk="0" hangingPunct="1">
              <a:lnSpc>
                <a:spcPct val="114000"/>
              </a:lnSpc>
              <a:spcBef>
                <a:spcPts val="300"/>
              </a:spcBef>
              <a:spcAft>
                <a:spcPts val="900"/>
              </a:spcAft>
              <a:buClr>
                <a:schemeClr val="accent2"/>
              </a:buClr>
              <a:buSzPct val="100000"/>
              <a:buFont typeface="Apple Symbols" panose="02000000000000000000" pitchFamily="2" charset="-79"/>
              <a:buChar char="≫"/>
              <a:tabLst/>
              <a:defRPr sz="1200" b="0" i="0" kern="1200">
                <a:solidFill>
                  <a:srgbClr val="0F7D8C"/>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171450" indent="-171450">
              <a:lnSpc>
                <a:spcPct val="100000"/>
              </a:lnSpc>
              <a:spcBef>
                <a:spcPts val="0"/>
              </a:spcBef>
              <a:buFont typeface="Arial" panose="020B0604020202020204" pitchFamily="34" charset="0"/>
              <a:buChar char="•"/>
            </a:pPr>
            <a:r>
              <a:rPr lang="fr-FR" sz="1000" dirty="0"/>
              <a:t>Impact sur la situation professionnelle du changement d’adresse </a:t>
            </a:r>
          </a:p>
          <a:p>
            <a:pPr marL="171450" indent="-171450">
              <a:lnSpc>
                <a:spcPct val="100000"/>
              </a:lnSpc>
              <a:spcBef>
                <a:spcPts val="0"/>
              </a:spcBef>
              <a:buFont typeface="Arial" panose="020B0604020202020204" pitchFamily="34" charset="0"/>
              <a:buChar char="•"/>
            </a:pPr>
            <a:endParaRPr lang="fr-FR" sz="1000" dirty="0"/>
          </a:p>
        </p:txBody>
      </p:sp>
      <p:sp>
        <p:nvSpPr>
          <p:cNvPr id="30" name="Espace réservé du texte 47">
            <a:extLst>
              <a:ext uri="{FF2B5EF4-FFF2-40B4-BE49-F238E27FC236}">
                <a16:creationId xmlns="" xmlns:a16="http://schemas.microsoft.com/office/drawing/2014/main" id="{83F6B5FA-E4D3-4D42-ABF2-214E56F63796}"/>
              </a:ext>
            </a:extLst>
          </p:cNvPr>
          <p:cNvSpPr txBox="1">
            <a:spLocks/>
          </p:cNvSpPr>
          <p:nvPr>
            <p:custDataLst>
              <p:tags r:id="rId21"/>
            </p:custDataLst>
          </p:nvPr>
        </p:nvSpPr>
        <p:spPr>
          <a:xfrm>
            <a:off x="6946565" y="5965690"/>
            <a:ext cx="2988000" cy="180000"/>
          </a:xfrm>
          <a:prstGeom prst="rect">
            <a:avLst/>
          </a:prstGeom>
        </p:spPr>
        <p:txBody>
          <a:bodyPr/>
          <a:lstStyle>
            <a:defPPr>
              <a:defRPr lang="en-US"/>
            </a:defPPr>
            <a:lvl1pPr indent="0" defTabSz="1007943">
              <a:lnSpc>
                <a:spcPct val="114000"/>
              </a:lnSpc>
              <a:spcBef>
                <a:spcPts val="300"/>
              </a:spcBef>
              <a:spcAft>
                <a:spcPts val="600"/>
              </a:spcAft>
              <a:buClr>
                <a:srgbClr val="FF870F"/>
              </a:buClr>
              <a:buFontTx/>
              <a:buNone/>
              <a:defRPr sz="1050" b="0" i="0">
                <a:latin typeface="+mj-lt"/>
              </a:defRPr>
            </a:lvl1pPr>
            <a:lvl2pPr marL="360000" indent="-216000" defTabSz="1007943">
              <a:lnSpc>
                <a:spcPct val="100000"/>
              </a:lnSpc>
              <a:spcBef>
                <a:spcPts val="0"/>
              </a:spcBef>
              <a:spcAft>
                <a:spcPts val="300"/>
              </a:spcAft>
              <a:buClr>
                <a:srgbClr val="FF870F"/>
              </a:buClr>
              <a:buFont typeface="Apple Symbols" panose="02000000000000000000" pitchFamily="2" charset="-79"/>
              <a:buChar char="⊹"/>
              <a:defRPr sz="1050" b="0" i="0"/>
            </a:lvl2pPr>
            <a:lvl3pPr marL="720000" indent="-216000" defTabSz="1007943">
              <a:lnSpc>
                <a:spcPct val="100000"/>
              </a:lnSpc>
              <a:spcBef>
                <a:spcPts val="0"/>
              </a:spcBef>
              <a:spcAft>
                <a:spcPts val="300"/>
              </a:spcAft>
              <a:buClr>
                <a:srgbClr val="FF870F"/>
              </a:buClr>
              <a:buFont typeface="Courier New" panose="02070309020205020404" pitchFamily="49" charset="0"/>
              <a:buChar char="o"/>
              <a:defRPr sz="900" b="0" i="0"/>
            </a:lvl3pPr>
            <a:lvl4pPr marL="0" indent="0" defTabSz="1007943">
              <a:lnSpc>
                <a:spcPct val="114000"/>
              </a:lnSpc>
              <a:spcBef>
                <a:spcPts val="300"/>
              </a:spcBef>
              <a:spcAft>
                <a:spcPts val="900"/>
              </a:spcAft>
              <a:buClr>
                <a:srgbClr val="0F7D8C"/>
              </a:buClr>
              <a:buFontTx/>
              <a:buNone/>
              <a:defRPr sz="1200" b="1" i="0"/>
            </a:lvl4pPr>
            <a:lvl5pPr marL="216000" lvl="4" indent="-216000" defTabSz="1007943">
              <a:lnSpc>
                <a:spcPct val="114000"/>
              </a:lnSpc>
              <a:spcBef>
                <a:spcPts val="300"/>
              </a:spcBef>
              <a:spcAft>
                <a:spcPts val="900"/>
              </a:spcAft>
              <a:buClr>
                <a:schemeClr val="accent2"/>
              </a:buClr>
              <a:buSzPct val="100000"/>
              <a:buFont typeface="Apple Symbols" panose="02000000000000000000" pitchFamily="2" charset="-79"/>
              <a:buChar char="≫"/>
              <a:tabLst/>
              <a:defRPr sz="1200" b="0" i="0">
                <a:solidFill>
                  <a:srgbClr val="0F7D8C"/>
                </a:solidFill>
                <a:latin typeface="+mj-lt"/>
              </a:defRPr>
            </a:lvl5pPr>
            <a:lvl6pPr marL="2771844" indent="-251986" defTabSz="1007943">
              <a:lnSpc>
                <a:spcPct val="90000"/>
              </a:lnSpc>
              <a:spcBef>
                <a:spcPts val="551"/>
              </a:spcBef>
              <a:buFont typeface="Arial" panose="020B0604020202020204" pitchFamily="34" charset="0"/>
              <a:buChar char="•"/>
              <a:defRPr sz="1984"/>
            </a:lvl6pPr>
            <a:lvl7pPr marL="3275815" indent="-251986" defTabSz="1007943">
              <a:lnSpc>
                <a:spcPct val="90000"/>
              </a:lnSpc>
              <a:spcBef>
                <a:spcPts val="551"/>
              </a:spcBef>
              <a:buFont typeface="Arial" panose="020B0604020202020204" pitchFamily="34" charset="0"/>
              <a:buChar char="•"/>
              <a:defRPr sz="1984"/>
            </a:lvl7pPr>
            <a:lvl8pPr marL="3779787" indent="-251986" defTabSz="1007943">
              <a:lnSpc>
                <a:spcPct val="90000"/>
              </a:lnSpc>
              <a:spcBef>
                <a:spcPts val="551"/>
              </a:spcBef>
              <a:buFont typeface="Arial" panose="020B0604020202020204" pitchFamily="34" charset="0"/>
              <a:buChar char="•"/>
              <a:defRPr sz="1984"/>
            </a:lvl8pPr>
            <a:lvl9pPr marL="4283758" indent="-251986" defTabSz="1007943">
              <a:lnSpc>
                <a:spcPct val="90000"/>
              </a:lnSpc>
              <a:spcBef>
                <a:spcPts val="551"/>
              </a:spcBef>
              <a:buFont typeface="Arial" panose="020B0604020202020204" pitchFamily="34" charset="0"/>
              <a:buChar char="•"/>
              <a:defRPr sz="1984"/>
            </a:lvl9pPr>
          </a:lstStyle>
          <a:p>
            <a:pPr lvl="4"/>
            <a:r>
              <a:rPr lang="fr-FR" dirty="0"/>
              <a:t>TEMPS ET RYTHME DE VIE</a:t>
            </a:r>
          </a:p>
          <a:p>
            <a:endParaRPr lang="fr-FR" dirty="0"/>
          </a:p>
        </p:txBody>
      </p:sp>
      <p:sp>
        <p:nvSpPr>
          <p:cNvPr id="31" name="Espace réservé du texte 48">
            <a:extLst>
              <a:ext uri="{FF2B5EF4-FFF2-40B4-BE49-F238E27FC236}">
                <a16:creationId xmlns="" xmlns:a16="http://schemas.microsoft.com/office/drawing/2014/main" id="{E2362A3C-D5F7-4364-845C-A98E0395D017}"/>
              </a:ext>
            </a:extLst>
          </p:cNvPr>
          <p:cNvSpPr txBox="1">
            <a:spLocks/>
          </p:cNvSpPr>
          <p:nvPr>
            <p:custDataLst>
              <p:tags r:id="rId22"/>
            </p:custDataLst>
          </p:nvPr>
        </p:nvSpPr>
        <p:spPr>
          <a:xfrm>
            <a:off x="6946565" y="6289202"/>
            <a:ext cx="2988000" cy="360000"/>
          </a:xfrm>
          <a:prstGeom prst="rect">
            <a:avLst/>
          </a:prstGeom>
        </p:spPr>
        <p:txBody>
          <a:bodyPr vert="horz" lIns="0" tIns="0" rIns="0" bIns="0" rtlCol="0">
            <a:noAutofit/>
          </a:bodyPr>
          <a:lstStyle>
            <a:lvl1pPr marL="0" indent="0" algn="l" defTabSz="1007943" rtl="0" eaLnBrk="1" latinLnBrk="0" hangingPunct="1">
              <a:lnSpc>
                <a:spcPct val="114000"/>
              </a:lnSpc>
              <a:spcBef>
                <a:spcPts val="300"/>
              </a:spcBef>
              <a:spcAft>
                <a:spcPts val="600"/>
              </a:spcAft>
              <a:buClr>
                <a:srgbClr val="FF870F"/>
              </a:buClr>
              <a:buFontTx/>
              <a:buNone/>
              <a:defRPr sz="1050" b="0" i="0" kern="1200">
                <a:solidFill>
                  <a:schemeClr val="tx1"/>
                </a:solidFill>
                <a:latin typeface="+mn-lt"/>
                <a:ea typeface="+mn-ea"/>
                <a:cs typeface="+mn-cs"/>
              </a:defRPr>
            </a:lvl1pPr>
            <a:lvl2pPr marL="360000" indent="-216000" algn="l" defTabSz="1007943" rtl="0" eaLnBrk="1" latinLnBrk="0" hangingPunct="1">
              <a:lnSpc>
                <a:spcPct val="100000"/>
              </a:lnSpc>
              <a:spcBef>
                <a:spcPts val="0"/>
              </a:spcBef>
              <a:spcAft>
                <a:spcPts val="300"/>
              </a:spcAft>
              <a:buClr>
                <a:srgbClr val="FF870F"/>
              </a:buClr>
              <a:buFont typeface="Apple Symbols" panose="02000000000000000000" pitchFamily="2" charset="-79"/>
              <a:buChar char="⊹"/>
              <a:defRPr sz="1050" b="0" i="0" kern="1200">
                <a:solidFill>
                  <a:schemeClr val="tx1"/>
                </a:solidFill>
                <a:latin typeface="+mn-lt"/>
                <a:ea typeface="+mn-ea"/>
                <a:cs typeface="+mn-cs"/>
              </a:defRPr>
            </a:lvl2pPr>
            <a:lvl3pPr marL="720000" indent="-216000" algn="l" defTabSz="1007943" rtl="0" eaLnBrk="1" latinLnBrk="0" hangingPunct="1">
              <a:lnSpc>
                <a:spcPct val="100000"/>
              </a:lnSpc>
              <a:spcBef>
                <a:spcPts val="0"/>
              </a:spcBef>
              <a:spcAft>
                <a:spcPts val="300"/>
              </a:spcAft>
              <a:buClr>
                <a:srgbClr val="FF870F"/>
              </a:buClr>
              <a:buFont typeface="Courier New" panose="02070309020205020404" pitchFamily="49" charset="0"/>
              <a:buChar char="o"/>
              <a:defRPr sz="900" b="0" i="0" kern="1200">
                <a:solidFill>
                  <a:schemeClr val="tx1"/>
                </a:solidFill>
                <a:latin typeface="+mn-lt"/>
                <a:ea typeface="+mn-ea"/>
                <a:cs typeface="+mn-cs"/>
              </a:defRPr>
            </a:lvl3pPr>
            <a:lvl4pPr marL="0" indent="0" algn="l" defTabSz="1007943" rtl="0" eaLnBrk="1" latinLnBrk="0" hangingPunct="1">
              <a:lnSpc>
                <a:spcPct val="114000"/>
              </a:lnSpc>
              <a:spcBef>
                <a:spcPts val="300"/>
              </a:spcBef>
              <a:spcAft>
                <a:spcPts val="900"/>
              </a:spcAft>
              <a:buClr>
                <a:srgbClr val="0F7D8C"/>
              </a:buClr>
              <a:buFontTx/>
              <a:buNone/>
              <a:defRPr sz="1200" b="1" i="0" kern="1200">
                <a:solidFill>
                  <a:schemeClr val="tx1"/>
                </a:solidFill>
                <a:latin typeface="+mn-lt"/>
                <a:ea typeface="+mn-ea"/>
                <a:cs typeface="+mn-cs"/>
              </a:defRPr>
            </a:lvl4pPr>
            <a:lvl5pPr marL="216000" indent="-216000" algn="l" defTabSz="1007943" rtl="0" eaLnBrk="1" latinLnBrk="0" hangingPunct="1">
              <a:lnSpc>
                <a:spcPct val="114000"/>
              </a:lnSpc>
              <a:spcBef>
                <a:spcPts val="300"/>
              </a:spcBef>
              <a:spcAft>
                <a:spcPts val="900"/>
              </a:spcAft>
              <a:buClr>
                <a:schemeClr val="accent2"/>
              </a:buClr>
              <a:buSzPct val="100000"/>
              <a:buFont typeface="Apple Symbols" panose="02000000000000000000" pitchFamily="2" charset="-79"/>
              <a:buChar char="≫"/>
              <a:tabLst/>
              <a:defRPr sz="1200" b="0" i="0" kern="1200">
                <a:solidFill>
                  <a:srgbClr val="0F7D8C"/>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171450" indent="-171450">
              <a:lnSpc>
                <a:spcPct val="100000"/>
              </a:lnSpc>
              <a:spcBef>
                <a:spcPts val="0"/>
              </a:spcBef>
              <a:buFont typeface="Arial" panose="020B0604020202020204" pitchFamily="34" charset="0"/>
              <a:buChar char="•"/>
            </a:pPr>
            <a:r>
              <a:rPr lang="fr-FR" sz="1000" dirty="0"/>
              <a:t>Temps de déplacements domicile-travail ou domicile-autres activités régulières (école, amis, famille, courses, santé, administration,…)</a:t>
            </a:r>
          </a:p>
          <a:p>
            <a:pPr marL="171450" indent="-171450">
              <a:lnSpc>
                <a:spcPct val="100000"/>
              </a:lnSpc>
              <a:spcBef>
                <a:spcPts val="0"/>
              </a:spcBef>
              <a:buFont typeface="Arial" panose="020B0604020202020204" pitchFamily="34" charset="0"/>
              <a:buChar char="•"/>
            </a:pPr>
            <a:endParaRPr lang="fr-FR" sz="1000" dirty="0"/>
          </a:p>
        </p:txBody>
      </p:sp>
      <p:pic>
        <p:nvPicPr>
          <p:cNvPr id="32" name="Espace réservé pour une image  66" descr="Une image contenant jeu, miroir, table&#10;&#10;Description générée automatiquement">
            <a:extLst>
              <a:ext uri="{FF2B5EF4-FFF2-40B4-BE49-F238E27FC236}">
                <a16:creationId xmlns="" xmlns:a16="http://schemas.microsoft.com/office/drawing/2014/main" id="{F1AB98E3-B7E2-47E2-B16E-3C1D2E70FF8A}"/>
              </a:ext>
            </a:extLst>
          </p:cNvPr>
          <p:cNvPicPr>
            <a:picLocks noChangeAspect="1"/>
          </p:cNvPicPr>
          <p:nvPr>
            <p:custDataLst>
              <p:tags r:id="rId23"/>
            </p:custDataLst>
          </p:nvPr>
        </p:nvPicPr>
        <p:blipFill>
          <a:blip r:embed="rId29"/>
          <a:srcRect t="84" b="84"/>
          <a:stretch>
            <a:fillRect/>
          </a:stretch>
        </p:blipFill>
        <p:spPr>
          <a:xfrm>
            <a:off x="5897435" y="6063151"/>
            <a:ext cx="792000" cy="792000"/>
          </a:xfrm>
          <a:prstGeom prst="rect">
            <a:avLst/>
          </a:prstGeom>
        </p:spPr>
      </p:pic>
      <p:pic>
        <p:nvPicPr>
          <p:cNvPr id="5" name="Image 4" descr="Une image contenant jaune&#10;&#10;Description générée automatiquement">
            <a:extLst>
              <a:ext uri="{FF2B5EF4-FFF2-40B4-BE49-F238E27FC236}">
                <a16:creationId xmlns="" xmlns:a16="http://schemas.microsoft.com/office/drawing/2014/main" id="{14B8245F-22E0-4A8F-8EED-8F90E8F89E73}"/>
              </a:ext>
            </a:extLst>
          </p:cNvPr>
          <p:cNvPicPr>
            <a:picLocks noChangeAspect="1"/>
          </p:cNvPicPr>
          <p:nvPr/>
        </p:nvPicPr>
        <p:blipFill>
          <a:blip r:embed="rId30"/>
          <a:stretch>
            <a:fillRect/>
          </a:stretch>
        </p:blipFill>
        <p:spPr>
          <a:xfrm>
            <a:off x="5825803" y="4899833"/>
            <a:ext cx="863632" cy="863632"/>
          </a:xfrm>
          <a:prstGeom prst="rect">
            <a:avLst/>
          </a:prstGeom>
        </p:spPr>
      </p:pic>
      <p:pic>
        <p:nvPicPr>
          <p:cNvPr id="9" name="Image 8" descr="Une image contenant signe, assis, rue&#10;&#10;Description générée automatiquement">
            <a:extLst>
              <a:ext uri="{FF2B5EF4-FFF2-40B4-BE49-F238E27FC236}">
                <a16:creationId xmlns="" xmlns:a16="http://schemas.microsoft.com/office/drawing/2014/main" id="{B559FB5D-816E-4A8C-AC9C-AFA9C2C38E36}"/>
              </a:ext>
            </a:extLst>
          </p:cNvPr>
          <p:cNvPicPr>
            <a:picLocks noChangeAspect="1"/>
          </p:cNvPicPr>
          <p:nvPr/>
        </p:nvPicPr>
        <p:blipFill>
          <a:blip r:embed="rId31"/>
          <a:stretch>
            <a:fillRect/>
          </a:stretch>
        </p:blipFill>
        <p:spPr>
          <a:xfrm>
            <a:off x="5825803" y="3549579"/>
            <a:ext cx="863632" cy="863632"/>
          </a:xfrm>
          <a:prstGeom prst="rect">
            <a:avLst/>
          </a:prstGeom>
        </p:spPr>
      </p:pic>
    </p:spTree>
    <p:extLst>
      <p:ext uri="{BB962C8B-B14F-4D97-AF65-F5344CB8AC3E}">
        <p14:creationId xmlns:p14="http://schemas.microsoft.com/office/powerpoint/2010/main" val="3938224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 xmlns:a16="http://schemas.microsoft.com/office/drawing/2014/main" id="{3CAA0422-C499-4CA1-AA5B-21C83AD243A2}"/>
              </a:ext>
            </a:extLst>
          </p:cNvPr>
          <p:cNvSpPr>
            <a:spLocks noGrp="1"/>
          </p:cNvSpPr>
          <p:nvPr>
            <p:ph type="ftr" sz="quarter" idx="10"/>
          </p:nvPr>
        </p:nvSpPr>
        <p:spPr/>
        <p:txBody>
          <a:bodyPr/>
          <a:lstStyle/>
          <a:p>
            <a:r>
              <a:rPr lang="fr-FR"/>
              <a:t>Etude qualitative relogement - Grenoble Alpes Métropole   |   Groupe Pluricité   |   Mai 2020</a:t>
            </a:r>
            <a:endParaRPr lang="fr-FR" dirty="0"/>
          </a:p>
        </p:txBody>
      </p:sp>
      <p:sp>
        <p:nvSpPr>
          <p:cNvPr id="3" name="Espace réservé du numéro de diapositive 2">
            <a:extLst>
              <a:ext uri="{FF2B5EF4-FFF2-40B4-BE49-F238E27FC236}">
                <a16:creationId xmlns="" xmlns:a16="http://schemas.microsoft.com/office/drawing/2014/main" id="{F6996117-D405-46D8-9F13-348D883BC7A0}"/>
              </a:ext>
            </a:extLst>
          </p:cNvPr>
          <p:cNvSpPr>
            <a:spLocks noGrp="1"/>
          </p:cNvSpPr>
          <p:nvPr>
            <p:ph type="sldNum" sz="quarter" idx="11"/>
          </p:nvPr>
        </p:nvSpPr>
        <p:spPr/>
        <p:txBody>
          <a:bodyPr/>
          <a:lstStyle/>
          <a:p>
            <a:fld id="{2069B0F2-0842-FB4D-BE8C-87114636FAF2}" type="slidenum">
              <a:rPr lang="fr-FR" smtClean="0"/>
              <a:pPr/>
              <a:t>9</a:t>
            </a:fld>
            <a:endParaRPr lang="fr-FR" dirty="0"/>
          </a:p>
        </p:txBody>
      </p:sp>
      <p:sp>
        <p:nvSpPr>
          <p:cNvPr id="7" name="Titre 6">
            <a:extLst>
              <a:ext uri="{FF2B5EF4-FFF2-40B4-BE49-F238E27FC236}">
                <a16:creationId xmlns="" xmlns:a16="http://schemas.microsoft.com/office/drawing/2014/main" id="{E4534115-6C23-49A5-A38D-C58C735F00DB}"/>
              </a:ext>
            </a:extLst>
          </p:cNvPr>
          <p:cNvSpPr>
            <a:spLocks noGrp="1"/>
          </p:cNvSpPr>
          <p:nvPr>
            <p:ph type="title"/>
          </p:nvPr>
        </p:nvSpPr>
        <p:spPr/>
        <p:txBody>
          <a:bodyPr/>
          <a:lstStyle/>
          <a:p>
            <a:r>
              <a:rPr lang="fr-FR" dirty="0"/>
              <a:t>Plusieurs thématiques IBEST pertinentes pour questionner les effets du relogement sur le bien-être des habitants </a:t>
            </a:r>
          </a:p>
        </p:txBody>
      </p:sp>
      <p:sp>
        <p:nvSpPr>
          <p:cNvPr id="8" name="Espace réservé du texte 7">
            <a:extLst>
              <a:ext uri="{FF2B5EF4-FFF2-40B4-BE49-F238E27FC236}">
                <a16:creationId xmlns="" xmlns:a16="http://schemas.microsoft.com/office/drawing/2014/main" id="{4FD0E9DF-A3C3-4515-BE42-A508DB0F8FE1}"/>
              </a:ext>
            </a:extLst>
          </p:cNvPr>
          <p:cNvSpPr>
            <a:spLocks noGrp="1"/>
          </p:cNvSpPr>
          <p:nvPr>
            <p:ph type="body" sz="quarter" idx="12"/>
          </p:nvPr>
        </p:nvSpPr>
        <p:spPr>
          <a:xfrm>
            <a:off x="486000" y="1238751"/>
            <a:ext cx="9360000" cy="5714707"/>
          </a:xfrm>
        </p:spPr>
        <p:txBody>
          <a:bodyPr/>
          <a:lstStyle/>
          <a:p>
            <a:pPr lvl="1"/>
            <a:r>
              <a:rPr lang="fr-FR" sz="1600" dirty="0"/>
              <a:t>Plusieurs thématiques et indicateurs IBEST se sont révélés particulièrement intéressants et pertinents pour comprendre l’impact du relogement dans la qualité de vie et le bien-être des habitants</a:t>
            </a:r>
            <a:r>
              <a:rPr lang="fr-FR" dirty="0"/>
              <a:t>. </a:t>
            </a:r>
          </a:p>
          <a:p>
            <a:pPr lvl="3"/>
            <a:r>
              <a:rPr lang="fr-FR" dirty="0"/>
              <a:t>Il semble que les dimensions relatives à la situation budgétaire des ménages, et à leur confort social (sentiment d’être acteur et « en capacité d’action », sentiment d’intégration à des réseaux de sociabilité, sentiment d’être entouré, sécurisé) soient les dimensions les plus directement impactées par la procédure de relogement et les plus directement impactantes dans le degré de bien-être des habitants. </a:t>
            </a:r>
          </a:p>
          <a:p>
            <a:pPr lvl="3"/>
            <a:r>
              <a:rPr lang="fr-FR" dirty="0"/>
              <a:t>La perception de la nature et la proximité des espaces verts, apparaît également comme un critère de bien-être consensuellement salué par les locataires. Pourtant cette dimension détient une place mineure lors du choix du nouveau logement, peu de ménages pouvant se permettre de considérer ce critère au moment du choix. </a:t>
            </a:r>
          </a:p>
          <a:p>
            <a:pPr lvl="3"/>
            <a:r>
              <a:rPr lang="fr-FR" dirty="0"/>
              <a:t>La qualité du cadre de vie quotidien (propreté et respect des lieux communs) et le « vivre-ensemble » sont des dimensions en lien directe avec les opérations PNRU. Pour autant, pour les ménages décidant de rester dans leur quartier d’origine, ces dimensions se sont révélées peu adressées (peu d’amélioration remarquées par ces ménages). </a:t>
            </a:r>
          </a:p>
          <a:p>
            <a:pPr lvl="1"/>
            <a:r>
              <a:rPr lang="fr-FR" sz="1600" dirty="0"/>
              <a:t>Des thématiques permettant d’élargir la dimension de bien-être et de révéler le poids des habitudes de vie </a:t>
            </a:r>
          </a:p>
          <a:p>
            <a:pPr lvl="3"/>
            <a:r>
              <a:rPr lang="fr-FR" dirty="0"/>
              <a:t>Le questionnement sur l’accès aux services et commodités a permis de mettre en exergue une certaine forme de loyauté des ménages envers leurs habitudes de consommation et services. </a:t>
            </a:r>
          </a:p>
          <a:p>
            <a:pPr lvl="3"/>
            <a:r>
              <a:rPr lang="fr-FR" dirty="0"/>
              <a:t>En outre, ces dimensions ont permis de mettre en valeur la dotation des quartiers en aménités et services de certains quartiers (à l’image de la Villeneuve), fortement appréciée par ses habitants. </a:t>
            </a:r>
          </a:p>
        </p:txBody>
      </p:sp>
    </p:spTree>
    <p:extLst>
      <p:ext uri="{BB962C8B-B14F-4D97-AF65-F5344CB8AC3E}">
        <p14:creationId xmlns:p14="http://schemas.microsoft.com/office/powerpoint/2010/main" val="31892309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7"/>
</p:tagLst>
</file>

<file path=ppt/tags/tag27.xml><?xml version="1.0" encoding="utf-8"?>
<p:tagLst xmlns:a="http://schemas.openxmlformats.org/drawingml/2006/main" xmlns:r="http://schemas.openxmlformats.org/officeDocument/2006/relationships" xmlns:p="http://schemas.openxmlformats.org/presentationml/2006/main">
  <p:tag name="NUM" val="8"/>
</p:tagLst>
</file>

<file path=ppt/tags/tag28.xml><?xml version="1.0" encoding="utf-8"?>
<p:tagLst xmlns:a="http://schemas.openxmlformats.org/drawingml/2006/main" xmlns:r="http://schemas.openxmlformats.org/officeDocument/2006/relationships" xmlns:p="http://schemas.openxmlformats.org/presentationml/2006/main">
  <p:tag name="NUM" val="9"/>
</p:tagLst>
</file>

<file path=ppt/tags/tag29.xml><?xml version="1.0" encoding="utf-8"?>
<p:tagLst xmlns:a="http://schemas.openxmlformats.org/drawingml/2006/main" xmlns:r="http://schemas.openxmlformats.org/officeDocument/2006/relationships" xmlns:p="http://schemas.openxmlformats.org/presentationml/2006/main">
  <p:tag name="NUM" val="10"/>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30.xml><?xml version="1.0" encoding="utf-8"?>
<p:tagLst xmlns:a="http://schemas.openxmlformats.org/drawingml/2006/main" xmlns:r="http://schemas.openxmlformats.org/officeDocument/2006/relationships" xmlns:p="http://schemas.openxmlformats.org/presentationml/2006/main">
  <p:tag name="NUM" val="11"/>
</p:tagLst>
</file>

<file path=ppt/tags/tag31.xml><?xml version="1.0" encoding="utf-8"?>
<p:tagLst xmlns:a="http://schemas.openxmlformats.org/drawingml/2006/main" xmlns:r="http://schemas.openxmlformats.org/officeDocument/2006/relationships" xmlns:p="http://schemas.openxmlformats.org/presentationml/2006/main">
  <p:tag name="NUM" val="12"/>
</p:tagLst>
</file>

<file path=ppt/tags/tag32.xml><?xml version="1.0" encoding="utf-8"?>
<p:tagLst xmlns:a="http://schemas.openxmlformats.org/drawingml/2006/main" xmlns:r="http://schemas.openxmlformats.org/officeDocument/2006/relationships" xmlns:p="http://schemas.openxmlformats.org/presentationml/2006/main">
  <p:tag name="NUM" val="13"/>
</p:tagLst>
</file>

<file path=ppt/tags/tag33.xml><?xml version="1.0" encoding="utf-8"?>
<p:tagLst xmlns:a="http://schemas.openxmlformats.org/drawingml/2006/main" xmlns:r="http://schemas.openxmlformats.org/officeDocument/2006/relationships" xmlns:p="http://schemas.openxmlformats.org/presentationml/2006/main">
  <p:tag name="NUM" val="14"/>
</p:tagLst>
</file>

<file path=ppt/tags/tag34.xml><?xml version="1.0" encoding="utf-8"?>
<p:tagLst xmlns:a="http://schemas.openxmlformats.org/drawingml/2006/main" xmlns:r="http://schemas.openxmlformats.org/officeDocument/2006/relationships" xmlns:p="http://schemas.openxmlformats.org/presentationml/2006/main">
  <p:tag name="NUM" val="15"/>
</p:tagLst>
</file>

<file path=ppt/tags/tag35.xml><?xml version="1.0" encoding="utf-8"?>
<p:tagLst xmlns:a="http://schemas.openxmlformats.org/drawingml/2006/main" xmlns:r="http://schemas.openxmlformats.org/officeDocument/2006/relationships" xmlns:p="http://schemas.openxmlformats.org/presentationml/2006/main">
  <p:tag name="NUM" val="16"/>
</p:tagLst>
</file>

<file path=ppt/tags/tag36.xml><?xml version="1.0" encoding="utf-8"?>
<p:tagLst xmlns:a="http://schemas.openxmlformats.org/drawingml/2006/main" xmlns:r="http://schemas.openxmlformats.org/officeDocument/2006/relationships" xmlns:p="http://schemas.openxmlformats.org/presentationml/2006/main">
  <p:tag name="NUM" val="17"/>
</p:tagLst>
</file>

<file path=ppt/tags/tag37.xml><?xml version="1.0" encoding="utf-8"?>
<p:tagLst xmlns:a="http://schemas.openxmlformats.org/drawingml/2006/main" xmlns:r="http://schemas.openxmlformats.org/officeDocument/2006/relationships" xmlns:p="http://schemas.openxmlformats.org/presentationml/2006/main">
  <p:tag name="NUM" val="18"/>
</p:tagLst>
</file>

<file path=ppt/tags/tag38.xml><?xml version="1.0" encoding="utf-8"?>
<p:tagLst xmlns:a="http://schemas.openxmlformats.org/drawingml/2006/main" xmlns:r="http://schemas.openxmlformats.org/officeDocument/2006/relationships" xmlns:p="http://schemas.openxmlformats.org/presentationml/2006/main">
  <p:tag name="NUM" val="20"/>
</p:tagLst>
</file>

<file path=ppt/tags/tag39.xml><?xml version="1.0" encoding="utf-8"?>
<p:tagLst xmlns:a="http://schemas.openxmlformats.org/drawingml/2006/main" xmlns:r="http://schemas.openxmlformats.org/officeDocument/2006/relationships" xmlns:p="http://schemas.openxmlformats.org/presentationml/2006/main">
  <p:tag name="NUM" val="2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3"/>
</p:tagLst>
</file>

<file path=ppt/tags/tag41.xml><?xml version="1.0" encoding="utf-8"?>
<p:tagLst xmlns:a="http://schemas.openxmlformats.org/drawingml/2006/main" xmlns:r="http://schemas.openxmlformats.org/officeDocument/2006/relationships" xmlns:p="http://schemas.openxmlformats.org/presentationml/2006/main">
  <p:tag name="NUM" val="24"/>
</p:tagLst>
</file>

<file path=ppt/tags/tag42.xml><?xml version="1.0" encoding="utf-8"?>
<p:tagLst xmlns:a="http://schemas.openxmlformats.org/drawingml/2006/main" xmlns:r="http://schemas.openxmlformats.org/officeDocument/2006/relationships" xmlns:p="http://schemas.openxmlformats.org/presentationml/2006/main">
  <p:tag name="NUM" val="25"/>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Couvertures">
  <a:themeElements>
    <a:clrScheme name="Pluricite">
      <a:dk1>
        <a:srgbClr val="000000"/>
      </a:dk1>
      <a:lt1>
        <a:srgbClr val="FFFFFF"/>
      </a:lt1>
      <a:dk2>
        <a:srgbClr val="44546A"/>
      </a:dk2>
      <a:lt2>
        <a:srgbClr val="E7E6E6"/>
      </a:lt2>
      <a:accent1>
        <a:srgbClr val="FF860E"/>
      </a:accent1>
      <a:accent2>
        <a:srgbClr val="0E7C8B"/>
      </a:accent2>
      <a:accent3>
        <a:srgbClr val="F05A32"/>
      </a:accent3>
      <a:accent4>
        <a:srgbClr val="AA0F50"/>
      </a:accent4>
      <a:accent5>
        <a:srgbClr val="FABD32"/>
      </a:accent5>
      <a:accent6>
        <a:srgbClr val="D7282C"/>
      </a:accent6>
      <a:hlink>
        <a:srgbClr val="F05A32"/>
      </a:hlink>
      <a:folHlink>
        <a:srgbClr val="00455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odele PPT Rapport-Copil VF.potx" id="{F90C3F18-FE36-4A4E-81A8-26F29568F79A}" vid="{C2892203-D47C-46B6-8DBD-2542DF5E9C16}"/>
    </a:ext>
  </a:extLst>
</a:theme>
</file>

<file path=ppt/theme/theme10.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apport">
  <a:themeElements>
    <a:clrScheme name="Pluricite">
      <a:dk1>
        <a:srgbClr val="000000"/>
      </a:dk1>
      <a:lt1>
        <a:srgbClr val="FFFFFF"/>
      </a:lt1>
      <a:dk2>
        <a:srgbClr val="44546A"/>
      </a:dk2>
      <a:lt2>
        <a:srgbClr val="E7E6E6"/>
      </a:lt2>
      <a:accent1>
        <a:srgbClr val="FF860E"/>
      </a:accent1>
      <a:accent2>
        <a:srgbClr val="0E7C8B"/>
      </a:accent2>
      <a:accent3>
        <a:srgbClr val="F05A32"/>
      </a:accent3>
      <a:accent4>
        <a:srgbClr val="AA0F50"/>
      </a:accent4>
      <a:accent5>
        <a:srgbClr val="FABD32"/>
      </a:accent5>
      <a:accent6>
        <a:srgbClr val="D7282C"/>
      </a:accent6>
      <a:hlink>
        <a:srgbClr val="F05A32"/>
      </a:hlink>
      <a:folHlink>
        <a:srgbClr val="00455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anchor="t" anchorCtr="0">
        <a:noAutofit/>
      </a:bodyPr>
      <a:lstStyle>
        <a:defPPr algn="l">
          <a:defRPr sz="1050" dirty="0" err="1" smtClean="0">
            <a:solidFill>
              <a:schemeClr val="tx1"/>
            </a:solidFill>
            <a:latin typeface="Calibri" panose="02000306080000090004" pitchFamily="2" charset="77"/>
          </a:defRPr>
        </a:defPPr>
      </a:lstStyle>
    </a:txDef>
  </a:objectDefaults>
  <a:extraClrSchemeLst/>
  <a:extLst>
    <a:ext uri="{05A4C25C-085E-4340-85A3-A5531E510DB2}">
      <thm15:themeFamily xmlns="" xmlns:thm15="http://schemas.microsoft.com/office/thememl/2012/main" name="Modele PPT Rapport-Copil VF.potx" id="{F90C3F18-FE36-4A4E-81A8-26F29568F79A}" vid="{B4180463-B01C-4E05-B5AA-E081B680B58A}"/>
    </a:ext>
  </a:extLst>
</a:theme>
</file>

<file path=ppt/theme/theme3.xml><?xml version="1.0" encoding="utf-8"?>
<a:theme xmlns:a="http://schemas.openxmlformats.org/drawingml/2006/main" name="Copil">
  <a:themeElements>
    <a:clrScheme name="Pluricite">
      <a:dk1>
        <a:srgbClr val="000000"/>
      </a:dk1>
      <a:lt1>
        <a:srgbClr val="FFFFFF"/>
      </a:lt1>
      <a:dk2>
        <a:srgbClr val="44546A"/>
      </a:dk2>
      <a:lt2>
        <a:srgbClr val="E7E6E6"/>
      </a:lt2>
      <a:accent1>
        <a:srgbClr val="FF860E"/>
      </a:accent1>
      <a:accent2>
        <a:srgbClr val="0E7C8B"/>
      </a:accent2>
      <a:accent3>
        <a:srgbClr val="F05A32"/>
      </a:accent3>
      <a:accent4>
        <a:srgbClr val="AA0F50"/>
      </a:accent4>
      <a:accent5>
        <a:srgbClr val="FABD32"/>
      </a:accent5>
      <a:accent6>
        <a:srgbClr val="D7282C"/>
      </a:accent6>
      <a:hlink>
        <a:srgbClr val="F05A32"/>
      </a:hlink>
      <a:folHlink>
        <a:srgbClr val="00455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rtlCol="0" anchor="ctr" anchorCtr="0">
        <a:noAutofit/>
      </a:bodyPr>
      <a:lstStyle>
        <a:defPPr algn="l">
          <a:defRPr sz="1800" dirty="0" err="1" smtClean="0">
            <a:solidFill>
              <a:schemeClr val="tx1"/>
            </a:solidFill>
            <a:latin typeface="Calibri" panose="02000306080000090004" pitchFamily="2" charset="77"/>
          </a:defRPr>
        </a:defPPr>
      </a:lstStyle>
    </a:txDef>
  </a:objectDefaults>
  <a:extraClrSchemeLst/>
  <a:extLst>
    <a:ext uri="{05A4C25C-085E-4340-85A3-A5531E510DB2}">
      <thm15:themeFamily xmlns="" xmlns:thm15="http://schemas.microsoft.com/office/thememl/2012/main" name="Modele PPT Rapport-Copil VF.potx" id="{F90C3F18-FE36-4A4E-81A8-26F29568F79A}" vid="{A24F4AE4-58AE-472A-9482-8E41CCF98445}"/>
    </a:ext>
  </a:extLst>
</a:theme>
</file>

<file path=ppt/theme/theme4.xml><?xml version="1.0" encoding="utf-8"?>
<a:theme xmlns:a="http://schemas.openxmlformats.org/drawingml/2006/main" name="1_Couvertures">
  <a:themeElements>
    <a:clrScheme name="Pluricite">
      <a:dk1>
        <a:srgbClr val="000000"/>
      </a:dk1>
      <a:lt1>
        <a:srgbClr val="FFFFFF"/>
      </a:lt1>
      <a:dk2>
        <a:srgbClr val="44546A"/>
      </a:dk2>
      <a:lt2>
        <a:srgbClr val="E7E6E6"/>
      </a:lt2>
      <a:accent1>
        <a:srgbClr val="FF860E"/>
      </a:accent1>
      <a:accent2>
        <a:srgbClr val="0E7C8B"/>
      </a:accent2>
      <a:accent3>
        <a:srgbClr val="F05A32"/>
      </a:accent3>
      <a:accent4>
        <a:srgbClr val="AA0F50"/>
      </a:accent4>
      <a:accent5>
        <a:srgbClr val="FABD32"/>
      </a:accent5>
      <a:accent6>
        <a:srgbClr val="D7282C"/>
      </a:accent6>
      <a:hlink>
        <a:srgbClr val="F05A32"/>
      </a:hlink>
      <a:folHlink>
        <a:srgbClr val="00455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odele PPT Rapport-Copil VF.potx" id="{B0D02F47-9831-4BB8-99B5-165B4A1E3645}" vid="{C55286F9-AB04-467F-BC41-75008C6095DF}"/>
    </a:ext>
  </a:extLst>
</a:theme>
</file>

<file path=ppt/theme/theme5.xml><?xml version="1.0" encoding="utf-8"?>
<a:theme xmlns:a="http://schemas.openxmlformats.org/drawingml/2006/main" name="1_Rapport">
  <a:themeElements>
    <a:clrScheme name="Pluricite">
      <a:dk1>
        <a:srgbClr val="000000"/>
      </a:dk1>
      <a:lt1>
        <a:srgbClr val="FFFFFF"/>
      </a:lt1>
      <a:dk2>
        <a:srgbClr val="44546A"/>
      </a:dk2>
      <a:lt2>
        <a:srgbClr val="E7E6E6"/>
      </a:lt2>
      <a:accent1>
        <a:srgbClr val="FF860E"/>
      </a:accent1>
      <a:accent2>
        <a:srgbClr val="0E7C8B"/>
      </a:accent2>
      <a:accent3>
        <a:srgbClr val="F05A32"/>
      </a:accent3>
      <a:accent4>
        <a:srgbClr val="AA0F50"/>
      </a:accent4>
      <a:accent5>
        <a:srgbClr val="FABD32"/>
      </a:accent5>
      <a:accent6>
        <a:srgbClr val="D7282C"/>
      </a:accent6>
      <a:hlink>
        <a:srgbClr val="F05A32"/>
      </a:hlink>
      <a:folHlink>
        <a:srgbClr val="00455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anchor="t" anchorCtr="0">
        <a:noAutofit/>
      </a:bodyPr>
      <a:lstStyle>
        <a:defPPr algn="l">
          <a:defRPr dirty="0">
            <a:latin typeface="+mn-lt"/>
          </a:defRPr>
        </a:defPPr>
      </a:lstStyle>
    </a:txDef>
  </a:objectDefaults>
  <a:extraClrSchemeLst/>
  <a:extLst>
    <a:ext uri="{05A4C25C-085E-4340-85A3-A5531E510DB2}">
      <thm15:themeFamily xmlns="" xmlns:thm15="http://schemas.microsoft.com/office/thememl/2012/main" name="Modele PPT Rapport-Copil VF.potx" id="{B0D02F47-9831-4BB8-99B5-165B4A1E3645}" vid="{748DB73F-0176-4F7B-B9E1-5F4F63F60A9E}"/>
    </a:ext>
  </a:extLst>
</a:theme>
</file>

<file path=ppt/theme/theme6.xml><?xml version="1.0" encoding="utf-8"?>
<a:theme xmlns:a="http://schemas.openxmlformats.org/drawingml/2006/main" name="2_Couvertures">
  <a:themeElements>
    <a:clrScheme name="Pluricite">
      <a:dk1>
        <a:srgbClr val="000000"/>
      </a:dk1>
      <a:lt1>
        <a:srgbClr val="FFFFFF"/>
      </a:lt1>
      <a:dk2>
        <a:srgbClr val="44546A"/>
      </a:dk2>
      <a:lt2>
        <a:srgbClr val="E7E6E6"/>
      </a:lt2>
      <a:accent1>
        <a:srgbClr val="FF860E"/>
      </a:accent1>
      <a:accent2>
        <a:srgbClr val="0E7C8B"/>
      </a:accent2>
      <a:accent3>
        <a:srgbClr val="F05A32"/>
      </a:accent3>
      <a:accent4>
        <a:srgbClr val="AA0F50"/>
      </a:accent4>
      <a:accent5>
        <a:srgbClr val="FABD32"/>
      </a:accent5>
      <a:accent6>
        <a:srgbClr val="D7282C"/>
      </a:accent6>
      <a:hlink>
        <a:srgbClr val="F05A32"/>
      </a:hlink>
      <a:folHlink>
        <a:srgbClr val="00455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odèle PPT Rapport-Copil VF" id="{71AD45BC-CFC6-4683-9C40-FFFFB5EE9982}" vid="{34F77F6C-A86D-4FBE-8136-9BD213078A8B}"/>
    </a:ext>
  </a:extLst>
</a:theme>
</file>

<file path=ppt/theme/theme7.xml><?xml version="1.0" encoding="utf-8"?>
<a:theme xmlns:a="http://schemas.openxmlformats.org/drawingml/2006/main" name="1_Copil">
  <a:themeElements>
    <a:clrScheme name="Pluricite">
      <a:dk1>
        <a:srgbClr val="000000"/>
      </a:dk1>
      <a:lt1>
        <a:srgbClr val="FFFFFF"/>
      </a:lt1>
      <a:dk2>
        <a:srgbClr val="44546A"/>
      </a:dk2>
      <a:lt2>
        <a:srgbClr val="E7E6E6"/>
      </a:lt2>
      <a:accent1>
        <a:srgbClr val="FF860E"/>
      </a:accent1>
      <a:accent2>
        <a:srgbClr val="0E7C8B"/>
      </a:accent2>
      <a:accent3>
        <a:srgbClr val="F05A32"/>
      </a:accent3>
      <a:accent4>
        <a:srgbClr val="AA0F50"/>
      </a:accent4>
      <a:accent5>
        <a:srgbClr val="FABD32"/>
      </a:accent5>
      <a:accent6>
        <a:srgbClr val="D7282C"/>
      </a:accent6>
      <a:hlink>
        <a:srgbClr val="F05A32"/>
      </a:hlink>
      <a:folHlink>
        <a:srgbClr val="00455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rtlCol="0" anchor="ctr" anchorCtr="0">
        <a:noAutofit/>
      </a:bodyPr>
      <a:lstStyle>
        <a:defPPr algn="l">
          <a:defRPr sz="1400" dirty="0" err="1" smtClean="0">
            <a:solidFill>
              <a:schemeClr val="tx1"/>
            </a:solidFill>
            <a:latin typeface="Effra Light" panose="02000306080000090004" pitchFamily="2" charset="77"/>
          </a:defRPr>
        </a:defPPr>
      </a:lstStyle>
    </a:txDef>
  </a:objectDefaults>
  <a:extraClrSchemeLst/>
  <a:extLst>
    <a:ext uri="{05A4C25C-085E-4340-85A3-A5531E510DB2}">
      <thm15:themeFamily xmlns="" xmlns:thm15="http://schemas.microsoft.com/office/thememl/2012/main" name="Modèle PPT Rapport-Copil VF" id="{71AD45BC-CFC6-4683-9C40-FFFFB5EE9982}" vid="{6D98CE5E-100C-43C5-89D7-28C744DE688C}"/>
    </a:ext>
  </a:extLst>
</a:theme>
</file>

<file path=ppt/theme/theme8.xml><?xml version="1.0" encoding="utf-8"?>
<a:theme xmlns:a="http://schemas.openxmlformats.org/drawingml/2006/main" name="2_Rapport">
  <a:themeElements>
    <a:clrScheme name="Pluricite">
      <a:dk1>
        <a:srgbClr val="000000"/>
      </a:dk1>
      <a:lt1>
        <a:srgbClr val="FFFFFF"/>
      </a:lt1>
      <a:dk2>
        <a:srgbClr val="44546A"/>
      </a:dk2>
      <a:lt2>
        <a:srgbClr val="E7E6E6"/>
      </a:lt2>
      <a:accent1>
        <a:srgbClr val="FF860E"/>
      </a:accent1>
      <a:accent2>
        <a:srgbClr val="0E7C8B"/>
      </a:accent2>
      <a:accent3>
        <a:srgbClr val="F05A32"/>
      </a:accent3>
      <a:accent4>
        <a:srgbClr val="AA0F50"/>
      </a:accent4>
      <a:accent5>
        <a:srgbClr val="FABD32"/>
      </a:accent5>
      <a:accent6>
        <a:srgbClr val="D7282C"/>
      </a:accent6>
      <a:hlink>
        <a:srgbClr val="F05A32"/>
      </a:hlink>
      <a:folHlink>
        <a:srgbClr val="00455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anchor="t" anchorCtr="0">
        <a:noAutofit/>
      </a:bodyPr>
      <a:lstStyle>
        <a:defPPr algn="l">
          <a:defRPr dirty="0">
            <a:latin typeface="+mn-lt"/>
          </a:defRPr>
        </a:defPPr>
      </a:lstStyle>
    </a:txDef>
  </a:objectDefaults>
  <a:extraClrSchemeLst/>
  <a:extLst>
    <a:ext uri="{05A4C25C-085E-4340-85A3-A5531E510DB2}">
      <thm15:themeFamily xmlns="" xmlns:thm15="http://schemas.microsoft.com/office/thememl/2012/main" name="Modèle PPT Rapport-Copil VF" id="{71AD45BC-CFC6-4683-9C40-FFFFB5EE9982}" vid="{7EA7CC9D-D0F0-40CD-876D-E2B77360CB97}"/>
    </a:ext>
  </a:ext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9321</TotalTime>
  <Words>1574</Words>
  <Application>Microsoft Office PowerPoint</Application>
  <PresentationFormat>Personnalisé</PresentationFormat>
  <Paragraphs>121</Paragraphs>
  <Slides>11</Slides>
  <Notes>3</Notes>
  <HiddenSlides>0</HiddenSlides>
  <MMClips>0</MMClips>
  <ScaleCrop>false</ScaleCrop>
  <HeadingPairs>
    <vt:vector size="4" baseType="variant">
      <vt:variant>
        <vt:lpstr>Thème</vt:lpstr>
      </vt:variant>
      <vt:variant>
        <vt:i4>8</vt:i4>
      </vt:variant>
      <vt:variant>
        <vt:lpstr>Titres des diapositives</vt:lpstr>
      </vt:variant>
      <vt:variant>
        <vt:i4>11</vt:i4>
      </vt:variant>
    </vt:vector>
  </HeadingPairs>
  <TitlesOfParts>
    <vt:vector size="19" baseType="lpstr">
      <vt:lpstr>Couvertures</vt:lpstr>
      <vt:lpstr>Rapport</vt:lpstr>
      <vt:lpstr>Copil</vt:lpstr>
      <vt:lpstr>1_Couvertures</vt:lpstr>
      <vt:lpstr>1_Rapport</vt:lpstr>
      <vt:lpstr>2_Couvertures</vt:lpstr>
      <vt:lpstr>1_Copil</vt:lpstr>
      <vt:lpstr>2_Rapport</vt:lpstr>
      <vt:lpstr>Présentation PowerPoint</vt:lpstr>
      <vt:lpstr>Présentation PowerPoint</vt:lpstr>
      <vt:lpstr>Des effets circonscrits du relogement sur la vie sociale des locataires</vt:lpstr>
      <vt:lpstr>Des effets circonscrits du relogement sur la vie sociale des locataires</vt:lpstr>
      <vt:lpstr>Un accès aux services, aux transports et aux commodités globalement préservé </vt:lpstr>
      <vt:lpstr>Peu ou pas d’effets identifiés du relogement en matière d’emploi et de situation professionnelle</vt:lpstr>
      <vt:lpstr>Présentation PowerPoint</vt:lpstr>
      <vt:lpstr>Questionner le relogement sous l’angle du bien-être des habitants via l’approche IBEST</vt:lpstr>
      <vt:lpstr>Plusieurs thématiques IBEST pertinentes pour questionner les effets du relogement sur le bien-être des habitants </vt:lpstr>
      <vt:lpstr>Plusieurs thématiques IBEST pertinentes pour questionner les effets du relogement sur le bien-être des habitants </vt:lpstr>
      <vt:lpstr>Des dimensions moins abordées et impactées lors de la procédure de relogement</vt:lpstr>
    </vt:vector>
  </TitlesOfParts>
  <Company>Groupe Pluricité</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Domitille HAMARD</dc:creator>
  <cp:lastModifiedBy>Annabelle Berthaud</cp:lastModifiedBy>
  <cp:revision>338</cp:revision>
  <cp:lastPrinted>2019-10-08T13:43:34Z</cp:lastPrinted>
  <dcterms:created xsi:type="dcterms:W3CDTF">2020-04-09T08:42:39Z</dcterms:created>
  <dcterms:modified xsi:type="dcterms:W3CDTF">2022-01-28T08:59:57Z</dcterms:modified>
</cp:coreProperties>
</file>